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9" r:id="rId1"/>
  </p:sldMasterIdLst>
  <p:sldIdLst>
    <p:sldId id="256" r:id="rId2"/>
    <p:sldId id="303" r:id="rId3"/>
    <p:sldId id="292" r:id="rId4"/>
    <p:sldId id="293" r:id="rId5"/>
    <p:sldId id="258" r:id="rId6"/>
    <p:sldId id="259" r:id="rId7"/>
    <p:sldId id="260" r:id="rId8"/>
    <p:sldId id="262" r:id="rId9"/>
    <p:sldId id="267" r:id="rId10"/>
    <p:sldId id="268" r:id="rId11"/>
    <p:sldId id="272" r:id="rId12"/>
    <p:sldId id="304" r:id="rId13"/>
    <p:sldId id="269" r:id="rId14"/>
    <p:sldId id="273" r:id="rId15"/>
    <p:sldId id="274" r:id="rId16"/>
    <p:sldId id="295" r:id="rId17"/>
    <p:sldId id="296" r:id="rId18"/>
    <p:sldId id="297" r:id="rId19"/>
    <p:sldId id="298" r:id="rId20"/>
    <p:sldId id="299" r:id="rId21"/>
    <p:sldId id="300" r:id="rId22"/>
    <p:sldId id="305" r:id="rId23"/>
    <p:sldId id="301" r:id="rId24"/>
    <p:sldId id="306" r:id="rId25"/>
    <p:sldId id="278" r:id="rId26"/>
    <p:sldId id="280" r:id="rId27"/>
    <p:sldId id="279" r:id="rId28"/>
    <p:sldId id="281" r:id="rId29"/>
    <p:sldId id="282" r:id="rId30"/>
    <p:sldId id="283" r:id="rId31"/>
    <p:sldId id="302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jpg"/><Relationship Id="rId1" Type="http://schemas.openxmlformats.org/officeDocument/2006/relationships/image" Target="../media/image14.jpg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jpg"/><Relationship Id="rId1" Type="http://schemas.openxmlformats.org/officeDocument/2006/relationships/image" Target="../media/image14.jpg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2196EB-4830-4AFE-A4DD-45AE6D6883E8}" type="doc">
      <dgm:prSet loTypeId="urn:microsoft.com/office/officeart/2005/8/layout/chevron1" loCatId="process" qsTypeId="urn:microsoft.com/office/officeart/2005/8/quickstyle/simple1" qsCatId="simple" csTypeId="urn:microsoft.com/office/officeart/2005/8/colors/colorful1" csCatId="colorful" phldr="1"/>
      <dgm:spPr/>
    </dgm:pt>
    <dgm:pt modelId="{04B2F985-70A4-4BC7-8F6B-BE337B106D4E}">
      <dgm:prSet phldrT="[نص]"/>
      <dgm:spPr/>
      <dgm:t>
        <a:bodyPr/>
        <a:lstStyle/>
        <a:p>
          <a:pPr rtl="1"/>
          <a:r>
            <a:rPr lang="ar-SA" dirty="0"/>
            <a:t>ادخال بيانات</a:t>
          </a:r>
        </a:p>
      </dgm:t>
    </dgm:pt>
    <dgm:pt modelId="{A661CDCA-D559-4022-AF10-0C6F5AEF58BA}" type="parTrans" cxnId="{CA8BD549-2D4A-4BE3-BD2C-18781B6BFA6F}">
      <dgm:prSet/>
      <dgm:spPr/>
      <dgm:t>
        <a:bodyPr/>
        <a:lstStyle/>
        <a:p>
          <a:pPr rtl="1"/>
          <a:endParaRPr lang="ar-SA"/>
        </a:p>
      </dgm:t>
    </dgm:pt>
    <dgm:pt modelId="{A0772A67-2C52-45D0-8A46-9C87470B8DAE}" type="sibTrans" cxnId="{CA8BD549-2D4A-4BE3-BD2C-18781B6BFA6F}">
      <dgm:prSet/>
      <dgm:spPr/>
      <dgm:t>
        <a:bodyPr/>
        <a:lstStyle/>
        <a:p>
          <a:pPr rtl="1"/>
          <a:endParaRPr lang="ar-SA"/>
        </a:p>
      </dgm:t>
    </dgm:pt>
    <dgm:pt modelId="{55A5EC18-8789-44B3-947D-2CB483D08EFA}">
      <dgm:prSet phldrT="[نص]"/>
      <dgm:spPr/>
      <dgm:t>
        <a:bodyPr/>
        <a:lstStyle/>
        <a:p>
          <a:pPr rtl="1"/>
          <a:r>
            <a:rPr lang="ar-SA" dirty="0"/>
            <a:t>معالجة</a:t>
          </a:r>
        </a:p>
      </dgm:t>
    </dgm:pt>
    <dgm:pt modelId="{D960E464-A142-469A-8B33-E98312ED91D5}" type="parTrans" cxnId="{0A30AC86-C3CD-4CEB-91D1-00173FC24C9E}">
      <dgm:prSet/>
      <dgm:spPr/>
      <dgm:t>
        <a:bodyPr/>
        <a:lstStyle/>
        <a:p>
          <a:pPr rtl="1"/>
          <a:endParaRPr lang="ar-SA"/>
        </a:p>
      </dgm:t>
    </dgm:pt>
    <dgm:pt modelId="{1F25B0D7-2B13-4680-983B-BB0D6BD7E8CE}" type="sibTrans" cxnId="{0A30AC86-C3CD-4CEB-91D1-00173FC24C9E}">
      <dgm:prSet/>
      <dgm:spPr/>
      <dgm:t>
        <a:bodyPr/>
        <a:lstStyle/>
        <a:p>
          <a:pPr rtl="1"/>
          <a:endParaRPr lang="ar-SA"/>
        </a:p>
      </dgm:t>
    </dgm:pt>
    <dgm:pt modelId="{98F215EA-7F93-4A17-B556-8DFEC01FB675}">
      <dgm:prSet phldrT="[نص]"/>
      <dgm:spPr/>
      <dgm:t>
        <a:bodyPr/>
        <a:lstStyle/>
        <a:p>
          <a:pPr rtl="1"/>
          <a:r>
            <a:rPr lang="ar-SA" dirty="0"/>
            <a:t>اخراج معلومات</a:t>
          </a:r>
        </a:p>
      </dgm:t>
    </dgm:pt>
    <dgm:pt modelId="{F5BB769F-9793-4167-A377-A79DC7540D96}" type="parTrans" cxnId="{EBE1F30D-DEF2-4F20-9BEA-6BFCEF6B57E3}">
      <dgm:prSet/>
      <dgm:spPr/>
      <dgm:t>
        <a:bodyPr/>
        <a:lstStyle/>
        <a:p>
          <a:pPr rtl="1"/>
          <a:endParaRPr lang="ar-SA"/>
        </a:p>
      </dgm:t>
    </dgm:pt>
    <dgm:pt modelId="{E70B5A5B-D069-47A2-AA1C-478A5BEB1D8B}" type="sibTrans" cxnId="{EBE1F30D-DEF2-4F20-9BEA-6BFCEF6B57E3}">
      <dgm:prSet/>
      <dgm:spPr/>
      <dgm:t>
        <a:bodyPr/>
        <a:lstStyle/>
        <a:p>
          <a:pPr rtl="1"/>
          <a:endParaRPr lang="ar-SA"/>
        </a:p>
      </dgm:t>
    </dgm:pt>
    <dgm:pt modelId="{04A8D48D-D9C4-42B1-914C-6E426E2C74AE}" type="pres">
      <dgm:prSet presAssocID="{DC2196EB-4830-4AFE-A4DD-45AE6D6883E8}" presName="Name0" presStyleCnt="0">
        <dgm:presLayoutVars>
          <dgm:dir val="rev"/>
          <dgm:animLvl val="lvl"/>
          <dgm:resizeHandles val="exact"/>
        </dgm:presLayoutVars>
      </dgm:prSet>
      <dgm:spPr/>
    </dgm:pt>
    <dgm:pt modelId="{060C3B54-CDBA-44FA-97B2-7B353F349231}" type="pres">
      <dgm:prSet presAssocID="{04B2F985-70A4-4BC7-8F6B-BE337B106D4E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35AF277-0779-490D-BED5-05201DEADC8E}" type="pres">
      <dgm:prSet presAssocID="{A0772A67-2C52-45D0-8A46-9C87470B8DAE}" presName="parTxOnlySpace" presStyleCnt="0"/>
      <dgm:spPr/>
    </dgm:pt>
    <dgm:pt modelId="{D6AF0839-B7A5-4555-8CE8-283D83001274}" type="pres">
      <dgm:prSet presAssocID="{55A5EC18-8789-44B3-947D-2CB483D08EFA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EC33A03-433D-4FDA-8BA9-ED97D6F5974A}" type="pres">
      <dgm:prSet presAssocID="{1F25B0D7-2B13-4680-983B-BB0D6BD7E8CE}" presName="parTxOnlySpace" presStyleCnt="0"/>
      <dgm:spPr/>
    </dgm:pt>
    <dgm:pt modelId="{CED0AF82-A56C-4C88-AA19-4FD242BC555C}" type="pres">
      <dgm:prSet presAssocID="{98F215EA-7F93-4A17-B556-8DFEC01FB675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C587E3A5-2F8E-4BFD-A3D5-2BC4F49E461B}" type="presOf" srcId="{DC2196EB-4830-4AFE-A4DD-45AE6D6883E8}" destId="{04A8D48D-D9C4-42B1-914C-6E426E2C74AE}" srcOrd="0" destOrd="0" presId="urn:microsoft.com/office/officeart/2005/8/layout/chevron1"/>
    <dgm:cxn modelId="{878E45F5-C240-4077-B707-A503770160CF}" type="presOf" srcId="{55A5EC18-8789-44B3-947D-2CB483D08EFA}" destId="{D6AF0839-B7A5-4555-8CE8-283D83001274}" srcOrd="0" destOrd="0" presId="urn:microsoft.com/office/officeart/2005/8/layout/chevron1"/>
    <dgm:cxn modelId="{3546D3F6-42E4-4C79-B265-F42BAE772648}" type="presOf" srcId="{98F215EA-7F93-4A17-B556-8DFEC01FB675}" destId="{CED0AF82-A56C-4C88-AA19-4FD242BC555C}" srcOrd="0" destOrd="0" presId="urn:microsoft.com/office/officeart/2005/8/layout/chevron1"/>
    <dgm:cxn modelId="{EBE1F30D-DEF2-4F20-9BEA-6BFCEF6B57E3}" srcId="{DC2196EB-4830-4AFE-A4DD-45AE6D6883E8}" destId="{98F215EA-7F93-4A17-B556-8DFEC01FB675}" srcOrd="2" destOrd="0" parTransId="{F5BB769F-9793-4167-A377-A79DC7540D96}" sibTransId="{E70B5A5B-D069-47A2-AA1C-478A5BEB1D8B}"/>
    <dgm:cxn modelId="{0A30AC86-C3CD-4CEB-91D1-00173FC24C9E}" srcId="{DC2196EB-4830-4AFE-A4DD-45AE6D6883E8}" destId="{55A5EC18-8789-44B3-947D-2CB483D08EFA}" srcOrd="1" destOrd="0" parTransId="{D960E464-A142-469A-8B33-E98312ED91D5}" sibTransId="{1F25B0D7-2B13-4680-983B-BB0D6BD7E8CE}"/>
    <dgm:cxn modelId="{CA8BD549-2D4A-4BE3-BD2C-18781B6BFA6F}" srcId="{DC2196EB-4830-4AFE-A4DD-45AE6D6883E8}" destId="{04B2F985-70A4-4BC7-8F6B-BE337B106D4E}" srcOrd="0" destOrd="0" parTransId="{A661CDCA-D559-4022-AF10-0C6F5AEF58BA}" sibTransId="{A0772A67-2C52-45D0-8A46-9C87470B8DAE}"/>
    <dgm:cxn modelId="{FBFE3D43-E25F-4937-8ED2-27C34FAC5B72}" type="presOf" srcId="{04B2F985-70A4-4BC7-8F6B-BE337B106D4E}" destId="{060C3B54-CDBA-44FA-97B2-7B353F349231}" srcOrd="0" destOrd="0" presId="urn:microsoft.com/office/officeart/2005/8/layout/chevron1"/>
    <dgm:cxn modelId="{B1E8F7D5-E26C-4379-9FFA-45260B143FF9}" type="presParOf" srcId="{04A8D48D-D9C4-42B1-914C-6E426E2C74AE}" destId="{060C3B54-CDBA-44FA-97B2-7B353F349231}" srcOrd="0" destOrd="0" presId="urn:microsoft.com/office/officeart/2005/8/layout/chevron1"/>
    <dgm:cxn modelId="{C3B85FEC-C783-4EC8-ADF1-3850541CA98D}" type="presParOf" srcId="{04A8D48D-D9C4-42B1-914C-6E426E2C74AE}" destId="{235AF277-0779-490D-BED5-05201DEADC8E}" srcOrd="1" destOrd="0" presId="urn:microsoft.com/office/officeart/2005/8/layout/chevron1"/>
    <dgm:cxn modelId="{C8CFB340-E9DC-4FB0-B9A3-AE770CC09805}" type="presParOf" srcId="{04A8D48D-D9C4-42B1-914C-6E426E2C74AE}" destId="{D6AF0839-B7A5-4555-8CE8-283D83001274}" srcOrd="2" destOrd="0" presId="urn:microsoft.com/office/officeart/2005/8/layout/chevron1"/>
    <dgm:cxn modelId="{A584F74D-438B-4EF2-9900-D58C5DD27B8C}" type="presParOf" srcId="{04A8D48D-D9C4-42B1-914C-6E426E2C74AE}" destId="{1EC33A03-433D-4FDA-8BA9-ED97D6F5974A}" srcOrd="3" destOrd="0" presId="urn:microsoft.com/office/officeart/2005/8/layout/chevron1"/>
    <dgm:cxn modelId="{07EBCDB8-AC0F-4148-BB26-544E464089EA}" type="presParOf" srcId="{04A8D48D-D9C4-42B1-914C-6E426E2C74AE}" destId="{CED0AF82-A56C-4C88-AA19-4FD242BC555C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F0A044-5B0F-4CC3-9297-2981AD92FA80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EC4B3A4F-692E-4CDA-8ABC-379C2E647A0E}">
      <dgm:prSet phldrT="[نص]"/>
      <dgm:spPr/>
      <dgm:t>
        <a:bodyPr/>
        <a:lstStyle/>
        <a:p>
          <a:pPr rtl="1"/>
          <a:r>
            <a:rPr lang="ar-SA" dirty="0"/>
            <a:t>الكمبيوتر المحمول</a:t>
          </a:r>
        </a:p>
      </dgm:t>
    </dgm:pt>
    <dgm:pt modelId="{2F216F24-23AC-4D14-8085-979C3D78928A}" type="parTrans" cxnId="{80EF97BB-CCD7-47FA-B3FC-5AB46FED311B}">
      <dgm:prSet/>
      <dgm:spPr/>
      <dgm:t>
        <a:bodyPr/>
        <a:lstStyle/>
        <a:p>
          <a:pPr rtl="1"/>
          <a:endParaRPr lang="ar-SA"/>
        </a:p>
      </dgm:t>
    </dgm:pt>
    <dgm:pt modelId="{428EA5AD-C3F6-49C4-9929-D8649834A15D}" type="sibTrans" cxnId="{80EF97BB-CCD7-47FA-B3FC-5AB46FED311B}">
      <dgm:prSet/>
      <dgm:spPr/>
      <dgm:t>
        <a:bodyPr/>
        <a:lstStyle/>
        <a:p>
          <a:pPr rtl="1"/>
          <a:endParaRPr lang="ar-SA"/>
        </a:p>
      </dgm:t>
    </dgm:pt>
    <dgm:pt modelId="{C2B56492-4C6D-4D30-9D9D-DB43ED5EAF57}">
      <dgm:prSet phldrT="[نص]"/>
      <dgm:spPr/>
      <dgm:t>
        <a:bodyPr/>
        <a:lstStyle/>
        <a:p>
          <a:pPr rtl="1"/>
          <a:r>
            <a:rPr lang="ar-SA" dirty="0"/>
            <a:t>الكمبيوتر المكتبي</a:t>
          </a:r>
        </a:p>
      </dgm:t>
    </dgm:pt>
    <dgm:pt modelId="{B8755138-304E-4405-B0AC-00DDDF90D6C3}" type="parTrans" cxnId="{B78F5A6A-4B2F-4FEE-A809-35B7FC82505B}">
      <dgm:prSet/>
      <dgm:spPr/>
      <dgm:t>
        <a:bodyPr/>
        <a:lstStyle/>
        <a:p>
          <a:pPr rtl="1"/>
          <a:endParaRPr lang="ar-SA"/>
        </a:p>
      </dgm:t>
    </dgm:pt>
    <dgm:pt modelId="{106C51DC-438C-495E-A87D-C19CDE9F2060}" type="sibTrans" cxnId="{B78F5A6A-4B2F-4FEE-A809-35B7FC82505B}">
      <dgm:prSet/>
      <dgm:spPr/>
      <dgm:t>
        <a:bodyPr/>
        <a:lstStyle/>
        <a:p>
          <a:pPr rtl="1"/>
          <a:endParaRPr lang="ar-SA"/>
        </a:p>
      </dgm:t>
    </dgm:pt>
    <dgm:pt modelId="{A03C0884-A918-4A1B-BAE1-C2CE51833B24}">
      <dgm:prSet phldrT="[نص]"/>
      <dgm:spPr/>
      <dgm:t>
        <a:bodyPr/>
        <a:lstStyle/>
        <a:p>
          <a:pPr rtl="1"/>
          <a:r>
            <a:rPr lang="ar-SA"/>
            <a:t>الكمبيوتر </a:t>
          </a:r>
          <a:r>
            <a:rPr lang="ar-SA" dirty="0"/>
            <a:t>مدمج</a:t>
          </a:r>
        </a:p>
      </dgm:t>
    </dgm:pt>
    <dgm:pt modelId="{1D2061EE-F9FD-4E62-AC13-9AF0E0302193}" type="parTrans" cxnId="{51911081-2B59-4084-8E50-F01B68F3C565}">
      <dgm:prSet/>
      <dgm:spPr/>
      <dgm:t>
        <a:bodyPr/>
        <a:lstStyle/>
        <a:p>
          <a:pPr rtl="1"/>
          <a:endParaRPr lang="ar-SA"/>
        </a:p>
      </dgm:t>
    </dgm:pt>
    <dgm:pt modelId="{9D3F3666-294A-4509-A75A-0442297FE03D}" type="sibTrans" cxnId="{51911081-2B59-4084-8E50-F01B68F3C565}">
      <dgm:prSet/>
      <dgm:spPr/>
      <dgm:t>
        <a:bodyPr/>
        <a:lstStyle/>
        <a:p>
          <a:pPr rtl="1"/>
          <a:endParaRPr lang="ar-SA"/>
        </a:p>
      </dgm:t>
    </dgm:pt>
    <dgm:pt modelId="{A62980C6-560D-4F64-9872-2544B15A8670}">
      <dgm:prSet/>
      <dgm:spPr/>
      <dgm:t>
        <a:bodyPr/>
        <a:lstStyle/>
        <a:p>
          <a:pPr rtl="1"/>
          <a:r>
            <a:rPr lang="ar-SA" dirty="0"/>
            <a:t>وحدة الخدمة</a:t>
          </a:r>
        </a:p>
      </dgm:t>
    </dgm:pt>
    <dgm:pt modelId="{EB8726F4-E74A-47A7-AE4D-63BBE776EFA2}" type="parTrans" cxnId="{C73AA6CD-9D21-4CDB-B76D-446E8C134695}">
      <dgm:prSet/>
      <dgm:spPr/>
      <dgm:t>
        <a:bodyPr/>
        <a:lstStyle/>
        <a:p>
          <a:pPr rtl="1"/>
          <a:endParaRPr lang="ar-SA"/>
        </a:p>
      </dgm:t>
    </dgm:pt>
    <dgm:pt modelId="{316E65CC-18E1-4334-97EC-F4948AEB10B8}" type="sibTrans" cxnId="{C73AA6CD-9D21-4CDB-B76D-446E8C134695}">
      <dgm:prSet/>
      <dgm:spPr/>
      <dgm:t>
        <a:bodyPr/>
        <a:lstStyle/>
        <a:p>
          <a:pPr rtl="1"/>
          <a:endParaRPr lang="ar-SA"/>
        </a:p>
      </dgm:t>
    </dgm:pt>
    <dgm:pt modelId="{C35D39C3-55C8-49DB-8316-FD56FD97A389}">
      <dgm:prSet/>
      <dgm:spPr/>
      <dgm:t>
        <a:bodyPr/>
        <a:lstStyle/>
        <a:p>
          <a:pPr rtl="1"/>
          <a:r>
            <a:rPr lang="ar-SA" dirty="0"/>
            <a:t>الكمبيوتر اللوحي</a:t>
          </a:r>
        </a:p>
      </dgm:t>
    </dgm:pt>
    <dgm:pt modelId="{0CBDFF92-7CCE-4FCB-8260-66CFE61839F4}" type="parTrans" cxnId="{6113B740-64C2-4B55-B44B-9AE719C63BBD}">
      <dgm:prSet/>
      <dgm:spPr/>
      <dgm:t>
        <a:bodyPr/>
        <a:lstStyle/>
        <a:p>
          <a:pPr rtl="1"/>
          <a:endParaRPr lang="ar-SA"/>
        </a:p>
      </dgm:t>
    </dgm:pt>
    <dgm:pt modelId="{3807AC4D-DE66-4F3F-B82F-A61BC0DC101D}" type="sibTrans" cxnId="{6113B740-64C2-4B55-B44B-9AE719C63BBD}">
      <dgm:prSet/>
      <dgm:spPr/>
      <dgm:t>
        <a:bodyPr/>
        <a:lstStyle/>
        <a:p>
          <a:pPr rtl="1"/>
          <a:endParaRPr lang="ar-SA"/>
        </a:p>
      </dgm:t>
    </dgm:pt>
    <dgm:pt modelId="{FCCE4B76-474A-4EC3-BBCB-BAE3CF2911A3}">
      <dgm:prSet/>
      <dgm:spPr/>
      <dgm:t>
        <a:bodyPr/>
        <a:lstStyle/>
        <a:p>
          <a:pPr rtl="1"/>
          <a:r>
            <a:rPr lang="ar-SA" dirty="0"/>
            <a:t>الهواتف الذكية</a:t>
          </a:r>
        </a:p>
      </dgm:t>
    </dgm:pt>
    <dgm:pt modelId="{54166181-2CD3-4A51-841A-1AC9B5D6EF82}" type="parTrans" cxnId="{11220137-2D87-4514-B3AE-D16CE13FAFB4}">
      <dgm:prSet/>
      <dgm:spPr/>
      <dgm:t>
        <a:bodyPr/>
        <a:lstStyle/>
        <a:p>
          <a:pPr rtl="1"/>
          <a:endParaRPr lang="ar-SA"/>
        </a:p>
      </dgm:t>
    </dgm:pt>
    <dgm:pt modelId="{2B751F03-2074-4E83-AD2E-E2F4B242A398}" type="sibTrans" cxnId="{11220137-2D87-4514-B3AE-D16CE13FAFB4}">
      <dgm:prSet/>
      <dgm:spPr/>
      <dgm:t>
        <a:bodyPr/>
        <a:lstStyle/>
        <a:p>
          <a:pPr rtl="1"/>
          <a:endParaRPr lang="ar-SA"/>
        </a:p>
      </dgm:t>
    </dgm:pt>
    <dgm:pt modelId="{3794AE10-7814-4BD5-BB78-1277071D355E}" type="pres">
      <dgm:prSet presAssocID="{69F0A044-5B0F-4CC3-9297-2981AD92FA8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20902D8-D268-4248-891C-053644C3CEC2}" type="pres">
      <dgm:prSet presAssocID="{EC4B3A4F-692E-4CDA-8ABC-379C2E647A0E}" presName="composite" presStyleCnt="0"/>
      <dgm:spPr/>
    </dgm:pt>
    <dgm:pt modelId="{F59CDE76-47F5-47DC-A932-1131DD751C9B}" type="pres">
      <dgm:prSet presAssocID="{EC4B3A4F-692E-4CDA-8ABC-379C2E647A0E}" presName="rect1" presStyleLbl="trAlignAcc1" presStyleIdx="0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73BF306-4516-4E64-8563-D79670F7C554}" type="pres">
      <dgm:prSet presAssocID="{EC4B3A4F-692E-4CDA-8ABC-379C2E647A0E}" presName="rect2" presStyleLbl="fgImgPlace1" presStyleIdx="0" presStyleCnt="6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" b="-278"/>
          </a:stretch>
        </a:blipFill>
        <a:ln>
          <a:solidFill>
            <a:srgbClr val="92D050"/>
          </a:solidFill>
        </a:ln>
      </dgm:spPr>
    </dgm:pt>
    <dgm:pt modelId="{66C283C7-50BD-47DD-8836-DFF29F781A6F}" type="pres">
      <dgm:prSet presAssocID="{428EA5AD-C3F6-49C4-9929-D8649834A15D}" presName="sibTrans" presStyleCnt="0"/>
      <dgm:spPr/>
    </dgm:pt>
    <dgm:pt modelId="{09EA3A27-17DD-4C62-8F4E-44F49AC2B5CE}" type="pres">
      <dgm:prSet presAssocID="{C2B56492-4C6D-4D30-9D9D-DB43ED5EAF57}" presName="composite" presStyleCnt="0"/>
      <dgm:spPr/>
    </dgm:pt>
    <dgm:pt modelId="{E36348AB-1E58-4AD1-AD65-3641F47F3E37}" type="pres">
      <dgm:prSet presAssocID="{C2B56492-4C6D-4D30-9D9D-DB43ED5EAF57}" presName="rect1" presStyleLbl="trAlignAcc1" presStyleIdx="1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50A88E0-C8A8-41F4-A562-01910658717F}" type="pres">
      <dgm:prSet presAssocID="{C2B56492-4C6D-4D30-9D9D-DB43ED5EAF57}" presName="rect2" presStyleLbl="fgImgPlace1" presStyleIdx="1" presStyleCnt="6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" b="-278"/>
          </a:stretch>
        </a:blipFill>
        <a:ln>
          <a:solidFill>
            <a:srgbClr val="FFFF00"/>
          </a:solidFill>
        </a:ln>
      </dgm:spPr>
    </dgm:pt>
    <dgm:pt modelId="{EA72B903-1D57-4AD8-BFAC-43C3DD6C7FEC}" type="pres">
      <dgm:prSet presAssocID="{106C51DC-438C-495E-A87D-C19CDE9F2060}" presName="sibTrans" presStyleCnt="0"/>
      <dgm:spPr/>
    </dgm:pt>
    <dgm:pt modelId="{D5D75E54-871F-437A-A9B4-DE60DD564212}" type="pres">
      <dgm:prSet presAssocID="{A03C0884-A918-4A1B-BAE1-C2CE51833B24}" presName="composite" presStyleCnt="0"/>
      <dgm:spPr/>
    </dgm:pt>
    <dgm:pt modelId="{8115991F-8D73-4115-91EF-E03FDA98D10C}" type="pres">
      <dgm:prSet presAssocID="{A03C0884-A918-4A1B-BAE1-C2CE51833B24}" presName="rect1" presStyleLbl="trAlignAcc1" presStyleIdx="2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B68B32E-DD0F-4F8D-A29C-E9BD2AD6F722}" type="pres">
      <dgm:prSet presAssocID="{A03C0884-A918-4A1B-BAE1-C2CE51833B24}" presName="rect2" presStyleLbl="fgImgPlace1" presStyleIdx="2" presStyleCnt="6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4072" b="51"/>
          </a:stretch>
        </a:blipFill>
        <a:ln>
          <a:solidFill>
            <a:srgbClr val="FFC000"/>
          </a:solidFill>
        </a:ln>
      </dgm:spPr>
    </dgm:pt>
    <dgm:pt modelId="{DE44C745-9A04-4F4D-B66C-0FF99CFF1D94}" type="pres">
      <dgm:prSet presAssocID="{9D3F3666-294A-4509-A75A-0442297FE03D}" presName="sibTrans" presStyleCnt="0"/>
      <dgm:spPr/>
    </dgm:pt>
    <dgm:pt modelId="{2103E1F2-4E07-4389-A5F3-FB0EEC5A1981}" type="pres">
      <dgm:prSet presAssocID="{A62980C6-560D-4F64-9872-2544B15A8670}" presName="composite" presStyleCnt="0"/>
      <dgm:spPr/>
    </dgm:pt>
    <dgm:pt modelId="{495DFDCF-2265-4D63-A297-179019D66612}" type="pres">
      <dgm:prSet presAssocID="{A62980C6-560D-4F64-9872-2544B15A8670}" presName="rect1" presStyleLbl="trAlignAcc1" presStyleIdx="3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C225048-FA3F-4B1F-B2DD-81598EC68882}" type="pres">
      <dgm:prSet presAssocID="{A62980C6-560D-4F64-9872-2544B15A8670}" presName="rect2" presStyleLbl="fgImgPlace1" presStyleIdx="3" presStyleCnt="6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87" b="53"/>
          </a:stretch>
        </a:blipFill>
        <a:ln>
          <a:solidFill>
            <a:srgbClr val="00B0F0"/>
          </a:solidFill>
        </a:ln>
      </dgm:spPr>
    </dgm:pt>
    <dgm:pt modelId="{B8BA5F3B-F4D7-47BB-B520-C0FB78AE8520}" type="pres">
      <dgm:prSet presAssocID="{316E65CC-18E1-4334-97EC-F4948AEB10B8}" presName="sibTrans" presStyleCnt="0"/>
      <dgm:spPr/>
    </dgm:pt>
    <dgm:pt modelId="{75BFB6C3-FB07-4E4A-B5BF-B16B8DECE1B4}" type="pres">
      <dgm:prSet presAssocID="{C35D39C3-55C8-49DB-8316-FD56FD97A389}" presName="composite" presStyleCnt="0"/>
      <dgm:spPr/>
    </dgm:pt>
    <dgm:pt modelId="{AF939081-BEE4-47D8-A909-EFDDC27863AB}" type="pres">
      <dgm:prSet presAssocID="{C35D39C3-55C8-49DB-8316-FD56FD97A389}" presName="rect1" presStyleLbl="trAlignAcc1" presStyleIdx="4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EECBFB2-7C49-40D2-A3ED-4226C3A5E5E5}" type="pres">
      <dgm:prSet presAssocID="{C35D39C3-55C8-49DB-8316-FD56FD97A389}" presName="rect2" presStyleLbl="fgImgPlace1" presStyleIdx="4" presStyleCnt="6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6" b="-854"/>
          </a:stretch>
        </a:blipFill>
        <a:ln>
          <a:solidFill>
            <a:srgbClr val="FF0000"/>
          </a:solidFill>
        </a:ln>
      </dgm:spPr>
    </dgm:pt>
    <dgm:pt modelId="{EA49EA38-8672-4060-9543-04FDC2CCA188}" type="pres">
      <dgm:prSet presAssocID="{3807AC4D-DE66-4F3F-B82F-A61BC0DC101D}" presName="sibTrans" presStyleCnt="0"/>
      <dgm:spPr/>
    </dgm:pt>
    <dgm:pt modelId="{E08655AF-35DC-424D-A797-3584AA012463}" type="pres">
      <dgm:prSet presAssocID="{FCCE4B76-474A-4EC3-BBCB-BAE3CF2911A3}" presName="composite" presStyleCnt="0"/>
      <dgm:spPr/>
    </dgm:pt>
    <dgm:pt modelId="{D16FB1D1-F3F2-4639-BCE8-200640EB5700}" type="pres">
      <dgm:prSet presAssocID="{FCCE4B76-474A-4EC3-BBCB-BAE3CF2911A3}" presName="rect1" presStyleLbl="trAlignAcc1" presStyleIdx="5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AE3F490-8CA6-439E-8FC1-64024B3E90AD}" type="pres">
      <dgm:prSet presAssocID="{FCCE4B76-474A-4EC3-BBCB-BAE3CF2911A3}" presName="rect2" presStyleLbl="fgImgPlace1" presStyleIdx="5" presStyleCnt="6"/>
      <dgm:spPr>
        <a:blipFill dpi="0"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6" b="598"/>
          </a:stretch>
        </a:blipFill>
        <a:ln>
          <a:solidFill>
            <a:srgbClr val="C00000"/>
          </a:solidFill>
        </a:ln>
      </dgm:spPr>
    </dgm:pt>
  </dgm:ptLst>
  <dgm:cxnLst>
    <dgm:cxn modelId="{54296F2A-4127-47C8-B936-1B851EB9EFA4}" type="presOf" srcId="{FCCE4B76-474A-4EC3-BBCB-BAE3CF2911A3}" destId="{D16FB1D1-F3F2-4639-BCE8-200640EB5700}" srcOrd="0" destOrd="0" presId="urn:microsoft.com/office/officeart/2008/layout/PictureStrips"/>
    <dgm:cxn modelId="{11220137-2D87-4514-B3AE-D16CE13FAFB4}" srcId="{69F0A044-5B0F-4CC3-9297-2981AD92FA80}" destId="{FCCE4B76-474A-4EC3-BBCB-BAE3CF2911A3}" srcOrd="5" destOrd="0" parTransId="{54166181-2CD3-4A51-841A-1AC9B5D6EF82}" sibTransId="{2B751F03-2074-4E83-AD2E-E2F4B242A398}"/>
    <dgm:cxn modelId="{95DFA452-57BA-4741-AAA3-FDAB2FC87017}" type="presOf" srcId="{C35D39C3-55C8-49DB-8316-FD56FD97A389}" destId="{AF939081-BEE4-47D8-A909-EFDDC27863AB}" srcOrd="0" destOrd="0" presId="urn:microsoft.com/office/officeart/2008/layout/PictureStrips"/>
    <dgm:cxn modelId="{C73AA6CD-9D21-4CDB-B76D-446E8C134695}" srcId="{69F0A044-5B0F-4CC3-9297-2981AD92FA80}" destId="{A62980C6-560D-4F64-9872-2544B15A8670}" srcOrd="3" destOrd="0" parTransId="{EB8726F4-E74A-47A7-AE4D-63BBE776EFA2}" sibTransId="{316E65CC-18E1-4334-97EC-F4948AEB10B8}"/>
    <dgm:cxn modelId="{E1F8E656-6EC5-47DA-80F7-E25B220AEA05}" type="presOf" srcId="{C2B56492-4C6D-4D30-9D9D-DB43ED5EAF57}" destId="{E36348AB-1E58-4AD1-AD65-3641F47F3E37}" srcOrd="0" destOrd="0" presId="urn:microsoft.com/office/officeart/2008/layout/PictureStrips"/>
    <dgm:cxn modelId="{B78F5A6A-4B2F-4FEE-A809-35B7FC82505B}" srcId="{69F0A044-5B0F-4CC3-9297-2981AD92FA80}" destId="{C2B56492-4C6D-4D30-9D9D-DB43ED5EAF57}" srcOrd="1" destOrd="0" parTransId="{B8755138-304E-4405-B0AC-00DDDF90D6C3}" sibTransId="{106C51DC-438C-495E-A87D-C19CDE9F2060}"/>
    <dgm:cxn modelId="{B4FFDE47-9A2C-4ED9-A3B2-1B29D226DE96}" type="presOf" srcId="{EC4B3A4F-692E-4CDA-8ABC-379C2E647A0E}" destId="{F59CDE76-47F5-47DC-A932-1131DD751C9B}" srcOrd="0" destOrd="0" presId="urn:microsoft.com/office/officeart/2008/layout/PictureStrips"/>
    <dgm:cxn modelId="{E446B1A3-0F87-4029-A9AC-4727A39EA888}" type="presOf" srcId="{A03C0884-A918-4A1B-BAE1-C2CE51833B24}" destId="{8115991F-8D73-4115-91EF-E03FDA98D10C}" srcOrd="0" destOrd="0" presId="urn:microsoft.com/office/officeart/2008/layout/PictureStrips"/>
    <dgm:cxn modelId="{7B66F799-E4F6-4DBD-AFDA-730D807B0F2E}" type="presOf" srcId="{A62980C6-560D-4F64-9872-2544B15A8670}" destId="{495DFDCF-2265-4D63-A297-179019D66612}" srcOrd="0" destOrd="0" presId="urn:microsoft.com/office/officeart/2008/layout/PictureStrips"/>
    <dgm:cxn modelId="{51911081-2B59-4084-8E50-F01B68F3C565}" srcId="{69F0A044-5B0F-4CC3-9297-2981AD92FA80}" destId="{A03C0884-A918-4A1B-BAE1-C2CE51833B24}" srcOrd="2" destOrd="0" parTransId="{1D2061EE-F9FD-4E62-AC13-9AF0E0302193}" sibTransId="{9D3F3666-294A-4509-A75A-0442297FE03D}"/>
    <dgm:cxn modelId="{6113B740-64C2-4B55-B44B-9AE719C63BBD}" srcId="{69F0A044-5B0F-4CC3-9297-2981AD92FA80}" destId="{C35D39C3-55C8-49DB-8316-FD56FD97A389}" srcOrd="4" destOrd="0" parTransId="{0CBDFF92-7CCE-4FCB-8260-66CFE61839F4}" sibTransId="{3807AC4D-DE66-4F3F-B82F-A61BC0DC101D}"/>
    <dgm:cxn modelId="{EB268A64-39D5-409D-BB49-579181BB3870}" type="presOf" srcId="{69F0A044-5B0F-4CC3-9297-2981AD92FA80}" destId="{3794AE10-7814-4BD5-BB78-1277071D355E}" srcOrd="0" destOrd="0" presId="urn:microsoft.com/office/officeart/2008/layout/PictureStrips"/>
    <dgm:cxn modelId="{80EF97BB-CCD7-47FA-B3FC-5AB46FED311B}" srcId="{69F0A044-5B0F-4CC3-9297-2981AD92FA80}" destId="{EC4B3A4F-692E-4CDA-8ABC-379C2E647A0E}" srcOrd="0" destOrd="0" parTransId="{2F216F24-23AC-4D14-8085-979C3D78928A}" sibTransId="{428EA5AD-C3F6-49C4-9929-D8649834A15D}"/>
    <dgm:cxn modelId="{56F5624D-2E66-44CF-8EFE-B8BD5773F06D}" type="presParOf" srcId="{3794AE10-7814-4BD5-BB78-1277071D355E}" destId="{520902D8-D268-4248-891C-053644C3CEC2}" srcOrd="0" destOrd="0" presId="urn:microsoft.com/office/officeart/2008/layout/PictureStrips"/>
    <dgm:cxn modelId="{5571FB76-3FCB-4C83-A63D-4D5FC82BC393}" type="presParOf" srcId="{520902D8-D268-4248-891C-053644C3CEC2}" destId="{F59CDE76-47F5-47DC-A932-1131DD751C9B}" srcOrd="0" destOrd="0" presId="urn:microsoft.com/office/officeart/2008/layout/PictureStrips"/>
    <dgm:cxn modelId="{C8789382-3232-4E18-9AF6-7E30650A0487}" type="presParOf" srcId="{520902D8-D268-4248-891C-053644C3CEC2}" destId="{073BF306-4516-4E64-8563-D79670F7C554}" srcOrd="1" destOrd="0" presId="urn:microsoft.com/office/officeart/2008/layout/PictureStrips"/>
    <dgm:cxn modelId="{BD5DC8E3-9398-4EFC-A362-C486F457B31F}" type="presParOf" srcId="{3794AE10-7814-4BD5-BB78-1277071D355E}" destId="{66C283C7-50BD-47DD-8836-DFF29F781A6F}" srcOrd="1" destOrd="0" presId="urn:microsoft.com/office/officeart/2008/layout/PictureStrips"/>
    <dgm:cxn modelId="{75F5B793-ED0A-4D47-A6C8-2F15A4DDDAAE}" type="presParOf" srcId="{3794AE10-7814-4BD5-BB78-1277071D355E}" destId="{09EA3A27-17DD-4C62-8F4E-44F49AC2B5CE}" srcOrd="2" destOrd="0" presId="urn:microsoft.com/office/officeart/2008/layout/PictureStrips"/>
    <dgm:cxn modelId="{27719D95-D19E-4F3B-9416-D691A1A8D2AD}" type="presParOf" srcId="{09EA3A27-17DD-4C62-8F4E-44F49AC2B5CE}" destId="{E36348AB-1E58-4AD1-AD65-3641F47F3E37}" srcOrd="0" destOrd="0" presId="urn:microsoft.com/office/officeart/2008/layout/PictureStrips"/>
    <dgm:cxn modelId="{DA4E7FD1-79A0-47EB-A7A6-C2407D52BD33}" type="presParOf" srcId="{09EA3A27-17DD-4C62-8F4E-44F49AC2B5CE}" destId="{C50A88E0-C8A8-41F4-A562-01910658717F}" srcOrd="1" destOrd="0" presId="urn:microsoft.com/office/officeart/2008/layout/PictureStrips"/>
    <dgm:cxn modelId="{5768161E-48CB-40DD-BB92-894DC5CCD6E5}" type="presParOf" srcId="{3794AE10-7814-4BD5-BB78-1277071D355E}" destId="{EA72B903-1D57-4AD8-BFAC-43C3DD6C7FEC}" srcOrd="3" destOrd="0" presId="urn:microsoft.com/office/officeart/2008/layout/PictureStrips"/>
    <dgm:cxn modelId="{AE5B88C4-7C8C-47AD-B1ED-55AE450D567B}" type="presParOf" srcId="{3794AE10-7814-4BD5-BB78-1277071D355E}" destId="{D5D75E54-871F-437A-A9B4-DE60DD564212}" srcOrd="4" destOrd="0" presId="urn:microsoft.com/office/officeart/2008/layout/PictureStrips"/>
    <dgm:cxn modelId="{713865B8-B3F4-4E02-AB9F-1DEED1746AA0}" type="presParOf" srcId="{D5D75E54-871F-437A-A9B4-DE60DD564212}" destId="{8115991F-8D73-4115-91EF-E03FDA98D10C}" srcOrd="0" destOrd="0" presId="urn:microsoft.com/office/officeart/2008/layout/PictureStrips"/>
    <dgm:cxn modelId="{93952FAD-5B67-4D7E-87DF-F021DE13BDF3}" type="presParOf" srcId="{D5D75E54-871F-437A-A9B4-DE60DD564212}" destId="{7B68B32E-DD0F-4F8D-A29C-E9BD2AD6F722}" srcOrd="1" destOrd="0" presId="urn:microsoft.com/office/officeart/2008/layout/PictureStrips"/>
    <dgm:cxn modelId="{46F3D75F-FD01-413D-8CE7-D8534012605B}" type="presParOf" srcId="{3794AE10-7814-4BD5-BB78-1277071D355E}" destId="{DE44C745-9A04-4F4D-B66C-0FF99CFF1D94}" srcOrd="5" destOrd="0" presId="urn:microsoft.com/office/officeart/2008/layout/PictureStrips"/>
    <dgm:cxn modelId="{B16DEA0B-9E7E-4817-9A96-35F54A6DA25D}" type="presParOf" srcId="{3794AE10-7814-4BD5-BB78-1277071D355E}" destId="{2103E1F2-4E07-4389-A5F3-FB0EEC5A1981}" srcOrd="6" destOrd="0" presId="urn:microsoft.com/office/officeart/2008/layout/PictureStrips"/>
    <dgm:cxn modelId="{2E9B88E6-55F5-4322-9889-D4B616BF6497}" type="presParOf" srcId="{2103E1F2-4E07-4389-A5F3-FB0EEC5A1981}" destId="{495DFDCF-2265-4D63-A297-179019D66612}" srcOrd="0" destOrd="0" presId="urn:microsoft.com/office/officeart/2008/layout/PictureStrips"/>
    <dgm:cxn modelId="{2E1E45F9-4248-4C73-A31C-B1E44B39A51E}" type="presParOf" srcId="{2103E1F2-4E07-4389-A5F3-FB0EEC5A1981}" destId="{3C225048-FA3F-4B1F-B2DD-81598EC68882}" srcOrd="1" destOrd="0" presId="urn:microsoft.com/office/officeart/2008/layout/PictureStrips"/>
    <dgm:cxn modelId="{9B073B32-6CBC-4B22-875D-BA35BB49E3A7}" type="presParOf" srcId="{3794AE10-7814-4BD5-BB78-1277071D355E}" destId="{B8BA5F3B-F4D7-47BB-B520-C0FB78AE8520}" srcOrd="7" destOrd="0" presId="urn:microsoft.com/office/officeart/2008/layout/PictureStrips"/>
    <dgm:cxn modelId="{091C8C83-BF36-487A-BB4C-0CFA1335CAE8}" type="presParOf" srcId="{3794AE10-7814-4BD5-BB78-1277071D355E}" destId="{75BFB6C3-FB07-4E4A-B5BF-B16B8DECE1B4}" srcOrd="8" destOrd="0" presId="urn:microsoft.com/office/officeart/2008/layout/PictureStrips"/>
    <dgm:cxn modelId="{933703B7-DDB6-4DB2-8CDD-DBD7C62BC3AB}" type="presParOf" srcId="{75BFB6C3-FB07-4E4A-B5BF-B16B8DECE1B4}" destId="{AF939081-BEE4-47D8-A909-EFDDC27863AB}" srcOrd="0" destOrd="0" presId="urn:microsoft.com/office/officeart/2008/layout/PictureStrips"/>
    <dgm:cxn modelId="{7E785D72-76E5-4F67-9682-53AFCE3C9221}" type="presParOf" srcId="{75BFB6C3-FB07-4E4A-B5BF-B16B8DECE1B4}" destId="{EEECBFB2-7C49-40D2-A3ED-4226C3A5E5E5}" srcOrd="1" destOrd="0" presId="urn:microsoft.com/office/officeart/2008/layout/PictureStrips"/>
    <dgm:cxn modelId="{49250F1D-71C0-43B6-850A-D35011CA4AD4}" type="presParOf" srcId="{3794AE10-7814-4BD5-BB78-1277071D355E}" destId="{EA49EA38-8672-4060-9543-04FDC2CCA188}" srcOrd="9" destOrd="0" presId="urn:microsoft.com/office/officeart/2008/layout/PictureStrips"/>
    <dgm:cxn modelId="{52717441-067C-4173-B5A6-024C11026C3C}" type="presParOf" srcId="{3794AE10-7814-4BD5-BB78-1277071D355E}" destId="{E08655AF-35DC-424D-A797-3584AA012463}" srcOrd="10" destOrd="0" presId="urn:microsoft.com/office/officeart/2008/layout/PictureStrips"/>
    <dgm:cxn modelId="{D0944033-09C6-489F-B38A-CE7D42CAE113}" type="presParOf" srcId="{E08655AF-35DC-424D-A797-3584AA012463}" destId="{D16FB1D1-F3F2-4639-BCE8-200640EB5700}" srcOrd="0" destOrd="0" presId="urn:microsoft.com/office/officeart/2008/layout/PictureStrips"/>
    <dgm:cxn modelId="{E79B5640-30C3-4B61-ADA9-F25617340A89}" type="presParOf" srcId="{E08655AF-35DC-424D-A797-3584AA012463}" destId="{3AE3F490-8CA6-439E-8FC1-64024B3E90AD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F0A044-5B0F-4CC3-9297-2981AD92FA80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C2B56492-4C6D-4D30-9D9D-DB43ED5EAF57}">
      <dgm:prSet phldrT="[نص]"/>
      <dgm:spPr/>
      <dgm:t>
        <a:bodyPr/>
        <a:lstStyle/>
        <a:p>
          <a:pPr rtl="1"/>
          <a:r>
            <a:rPr lang="ar-SA" dirty="0"/>
            <a:t>الكمبيوتر المكتبي</a:t>
          </a:r>
        </a:p>
      </dgm:t>
    </dgm:pt>
    <dgm:pt modelId="{B8755138-304E-4405-B0AC-00DDDF90D6C3}" type="parTrans" cxnId="{B78F5A6A-4B2F-4FEE-A809-35B7FC82505B}">
      <dgm:prSet/>
      <dgm:spPr/>
      <dgm:t>
        <a:bodyPr/>
        <a:lstStyle/>
        <a:p>
          <a:pPr rtl="1"/>
          <a:endParaRPr lang="ar-SA"/>
        </a:p>
      </dgm:t>
    </dgm:pt>
    <dgm:pt modelId="{106C51DC-438C-495E-A87D-C19CDE9F2060}" type="sibTrans" cxnId="{B78F5A6A-4B2F-4FEE-A809-35B7FC82505B}">
      <dgm:prSet/>
      <dgm:spPr/>
      <dgm:t>
        <a:bodyPr/>
        <a:lstStyle/>
        <a:p>
          <a:pPr rtl="1"/>
          <a:endParaRPr lang="ar-SA"/>
        </a:p>
      </dgm:t>
    </dgm:pt>
    <dgm:pt modelId="{3794AE10-7814-4BD5-BB78-1277071D355E}" type="pres">
      <dgm:prSet presAssocID="{69F0A044-5B0F-4CC3-9297-2981AD92FA8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9EA3A27-17DD-4C62-8F4E-44F49AC2B5CE}" type="pres">
      <dgm:prSet presAssocID="{C2B56492-4C6D-4D30-9D9D-DB43ED5EAF57}" presName="composite" presStyleCnt="0"/>
      <dgm:spPr/>
    </dgm:pt>
    <dgm:pt modelId="{E36348AB-1E58-4AD1-AD65-3641F47F3E37}" type="pres">
      <dgm:prSet presAssocID="{C2B56492-4C6D-4D30-9D9D-DB43ED5EAF57}" presName="rect1" presStyleLbl="trAlignAcc1" presStyleIdx="0" presStyleCnt="1" custLinFactNeighborX="-1842" custLinFactNeighborY="-3313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50A88E0-C8A8-41F4-A562-01910658717F}" type="pres">
      <dgm:prSet presAssocID="{C2B56492-4C6D-4D30-9D9D-DB43ED5EAF57}" presName="rect2" presStyleLbl="fgImgPlace1" presStyleIdx="0" presStyleCnt="1" custScaleX="146739" custScaleY="136465" custLinFactNeighborX="-25" custLinFactNeighborY="-6184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" b="-278"/>
          </a:stretch>
        </a:blipFill>
        <a:ln>
          <a:solidFill>
            <a:srgbClr val="FFFF00"/>
          </a:solidFill>
        </a:ln>
      </dgm:spPr>
    </dgm:pt>
  </dgm:ptLst>
  <dgm:cxnLst>
    <dgm:cxn modelId="{B0747092-1A24-4EAD-9D7D-07EE209225AB}" type="presOf" srcId="{C2B56492-4C6D-4D30-9D9D-DB43ED5EAF57}" destId="{E36348AB-1E58-4AD1-AD65-3641F47F3E37}" srcOrd="0" destOrd="0" presId="urn:microsoft.com/office/officeart/2008/layout/PictureStrips"/>
    <dgm:cxn modelId="{B78F5A6A-4B2F-4FEE-A809-35B7FC82505B}" srcId="{69F0A044-5B0F-4CC3-9297-2981AD92FA80}" destId="{C2B56492-4C6D-4D30-9D9D-DB43ED5EAF57}" srcOrd="0" destOrd="0" parTransId="{B8755138-304E-4405-B0AC-00DDDF90D6C3}" sibTransId="{106C51DC-438C-495E-A87D-C19CDE9F2060}"/>
    <dgm:cxn modelId="{5474DAA9-49DF-4BDB-8395-AFC6651A9479}" type="presOf" srcId="{69F0A044-5B0F-4CC3-9297-2981AD92FA80}" destId="{3794AE10-7814-4BD5-BB78-1277071D355E}" srcOrd="0" destOrd="0" presId="urn:microsoft.com/office/officeart/2008/layout/PictureStrips"/>
    <dgm:cxn modelId="{6FD55C95-78D9-4111-9BA8-0353F6D8C301}" type="presParOf" srcId="{3794AE10-7814-4BD5-BB78-1277071D355E}" destId="{09EA3A27-17DD-4C62-8F4E-44F49AC2B5CE}" srcOrd="0" destOrd="0" presId="urn:microsoft.com/office/officeart/2008/layout/PictureStrips"/>
    <dgm:cxn modelId="{3F2454F4-BF63-4814-B1A8-C5FF67B16070}" type="presParOf" srcId="{09EA3A27-17DD-4C62-8F4E-44F49AC2B5CE}" destId="{E36348AB-1E58-4AD1-AD65-3641F47F3E37}" srcOrd="0" destOrd="0" presId="urn:microsoft.com/office/officeart/2008/layout/PictureStrips"/>
    <dgm:cxn modelId="{65E1BA6B-9F1D-4ED0-9B40-5961D47F12AE}" type="presParOf" srcId="{09EA3A27-17DD-4C62-8F4E-44F49AC2B5CE}" destId="{C50A88E0-C8A8-41F4-A562-01910658717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F0A044-5B0F-4CC3-9297-2981AD92FA80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EC4B3A4F-692E-4CDA-8ABC-379C2E647A0E}">
      <dgm:prSet phldrT="[نص]"/>
      <dgm:spPr/>
      <dgm:t>
        <a:bodyPr/>
        <a:lstStyle/>
        <a:p>
          <a:pPr rtl="1"/>
          <a:r>
            <a:rPr lang="ar-SA" dirty="0"/>
            <a:t>الكمبيوتر المحمول</a:t>
          </a:r>
        </a:p>
      </dgm:t>
    </dgm:pt>
    <dgm:pt modelId="{2F216F24-23AC-4D14-8085-979C3D78928A}" type="parTrans" cxnId="{80EF97BB-CCD7-47FA-B3FC-5AB46FED311B}">
      <dgm:prSet/>
      <dgm:spPr/>
      <dgm:t>
        <a:bodyPr/>
        <a:lstStyle/>
        <a:p>
          <a:pPr rtl="1"/>
          <a:endParaRPr lang="ar-SA"/>
        </a:p>
      </dgm:t>
    </dgm:pt>
    <dgm:pt modelId="{428EA5AD-C3F6-49C4-9929-D8649834A15D}" type="sibTrans" cxnId="{80EF97BB-CCD7-47FA-B3FC-5AB46FED311B}">
      <dgm:prSet/>
      <dgm:spPr/>
      <dgm:t>
        <a:bodyPr/>
        <a:lstStyle/>
        <a:p>
          <a:pPr rtl="1"/>
          <a:endParaRPr lang="ar-SA"/>
        </a:p>
      </dgm:t>
    </dgm:pt>
    <dgm:pt modelId="{3794AE10-7814-4BD5-BB78-1277071D355E}" type="pres">
      <dgm:prSet presAssocID="{69F0A044-5B0F-4CC3-9297-2981AD92FA8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20902D8-D268-4248-891C-053644C3CEC2}" type="pres">
      <dgm:prSet presAssocID="{EC4B3A4F-692E-4CDA-8ABC-379C2E647A0E}" presName="composite" presStyleCnt="0"/>
      <dgm:spPr/>
    </dgm:pt>
    <dgm:pt modelId="{F59CDE76-47F5-47DC-A932-1131DD751C9B}" type="pres">
      <dgm:prSet presAssocID="{EC4B3A4F-692E-4CDA-8ABC-379C2E647A0E}" presName="rect1" presStyleLbl="trAlignAcc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73BF306-4516-4E64-8563-D79670F7C554}" type="pres">
      <dgm:prSet presAssocID="{EC4B3A4F-692E-4CDA-8ABC-379C2E647A0E}" presName="rect2" presStyleLbl="fgImgPlace1" presStyleIdx="0" presStyleCnt="1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" b="-278"/>
          </a:stretch>
        </a:blipFill>
        <a:ln>
          <a:solidFill>
            <a:srgbClr val="92D050"/>
          </a:solidFill>
        </a:ln>
      </dgm:spPr>
    </dgm:pt>
  </dgm:ptLst>
  <dgm:cxnLst>
    <dgm:cxn modelId="{CDC0D05B-0FC3-4494-B2E6-890C9CCCA04C}" type="presOf" srcId="{EC4B3A4F-692E-4CDA-8ABC-379C2E647A0E}" destId="{F59CDE76-47F5-47DC-A932-1131DD751C9B}" srcOrd="0" destOrd="0" presId="urn:microsoft.com/office/officeart/2008/layout/PictureStrips"/>
    <dgm:cxn modelId="{13A3D999-3A69-4CC4-AA92-808B516D561C}" type="presOf" srcId="{69F0A044-5B0F-4CC3-9297-2981AD92FA80}" destId="{3794AE10-7814-4BD5-BB78-1277071D355E}" srcOrd="0" destOrd="0" presId="urn:microsoft.com/office/officeart/2008/layout/PictureStrips"/>
    <dgm:cxn modelId="{80EF97BB-CCD7-47FA-B3FC-5AB46FED311B}" srcId="{69F0A044-5B0F-4CC3-9297-2981AD92FA80}" destId="{EC4B3A4F-692E-4CDA-8ABC-379C2E647A0E}" srcOrd="0" destOrd="0" parTransId="{2F216F24-23AC-4D14-8085-979C3D78928A}" sibTransId="{428EA5AD-C3F6-49C4-9929-D8649834A15D}"/>
    <dgm:cxn modelId="{B0B52313-E6CD-48F8-A41B-FC4D7BD136ED}" type="presParOf" srcId="{3794AE10-7814-4BD5-BB78-1277071D355E}" destId="{520902D8-D268-4248-891C-053644C3CEC2}" srcOrd="0" destOrd="0" presId="urn:microsoft.com/office/officeart/2008/layout/PictureStrips"/>
    <dgm:cxn modelId="{31EDCB69-AC33-47AE-8D37-6D3FED83FE9A}" type="presParOf" srcId="{520902D8-D268-4248-891C-053644C3CEC2}" destId="{F59CDE76-47F5-47DC-A932-1131DD751C9B}" srcOrd="0" destOrd="0" presId="urn:microsoft.com/office/officeart/2008/layout/PictureStrips"/>
    <dgm:cxn modelId="{2EE68C9C-1D30-4333-9F60-FEE83FDC90CF}" type="presParOf" srcId="{520902D8-D268-4248-891C-053644C3CEC2}" destId="{073BF306-4516-4E64-8563-D79670F7C55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F0A044-5B0F-4CC3-9297-2981AD92FA80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A03C0884-A918-4A1B-BAE1-C2CE51833B24}">
      <dgm:prSet phldrT="[نص]"/>
      <dgm:spPr/>
      <dgm:t>
        <a:bodyPr/>
        <a:lstStyle/>
        <a:p>
          <a:pPr rtl="1"/>
          <a:r>
            <a:rPr lang="ar-SA"/>
            <a:t>الكمبيوتر </a:t>
          </a:r>
          <a:r>
            <a:rPr lang="ar-SA" dirty="0"/>
            <a:t>مدمج</a:t>
          </a:r>
        </a:p>
      </dgm:t>
    </dgm:pt>
    <dgm:pt modelId="{1D2061EE-F9FD-4E62-AC13-9AF0E0302193}" type="parTrans" cxnId="{51911081-2B59-4084-8E50-F01B68F3C565}">
      <dgm:prSet/>
      <dgm:spPr/>
      <dgm:t>
        <a:bodyPr/>
        <a:lstStyle/>
        <a:p>
          <a:pPr rtl="1"/>
          <a:endParaRPr lang="ar-SA"/>
        </a:p>
      </dgm:t>
    </dgm:pt>
    <dgm:pt modelId="{9D3F3666-294A-4509-A75A-0442297FE03D}" type="sibTrans" cxnId="{51911081-2B59-4084-8E50-F01B68F3C565}">
      <dgm:prSet/>
      <dgm:spPr/>
      <dgm:t>
        <a:bodyPr/>
        <a:lstStyle/>
        <a:p>
          <a:pPr rtl="1"/>
          <a:endParaRPr lang="ar-SA"/>
        </a:p>
      </dgm:t>
    </dgm:pt>
    <dgm:pt modelId="{3794AE10-7814-4BD5-BB78-1277071D355E}" type="pres">
      <dgm:prSet presAssocID="{69F0A044-5B0F-4CC3-9297-2981AD92FA8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5D75E54-871F-437A-A9B4-DE60DD564212}" type="pres">
      <dgm:prSet presAssocID="{A03C0884-A918-4A1B-BAE1-C2CE51833B24}" presName="composite" presStyleCnt="0"/>
      <dgm:spPr/>
    </dgm:pt>
    <dgm:pt modelId="{8115991F-8D73-4115-91EF-E03FDA98D10C}" type="pres">
      <dgm:prSet presAssocID="{A03C0884-A918-4A1B-BAE1-C2CE51833B24}" presName="rect1" presStyleLbl="trAlignAcc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B68B32E-DD0F-4F8D-A29C-E9BD2AD6F722}" type="pres">
      <dgm:prSet presAssocID="{A03C0884-A918-4A1B-BAE1-C2CE51833B24}" presName="rect2" presStyleLbl="fgImgPlace1" presStyleIdx="0" presStyleCnt="1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4072" b="51"/>
          </a:stretch>
        </a:blipFill>
        <a:ln>
          <a:solidFill>
            <a:srgbClr val="FFC000"/>
          </a:solidFill>
        </a:ln>
      </dgm:spPr>
    </dgm:pt>
  </dgm:ptLst>
  <dgm:cxnLst>
    <dgm:cxn modelId="{C2E2DD19-4E91-4C46-B3BA-2D3BE60C43B8}" type="presOf" srcId="{A03C0884-A918-4A1B-BAE1-C2CE51833B24}" destId="{8115991F-8D73-4115-91EF-E03FDA98D10C}" srcOrd="0" destOrd="0" presId="urn:microsoft.com/office/officeart/2008/layout/PictureStrips"/>
    <dgm:cxn modelId="{6FF3D53B-AB50-40FC-9475-CE07C07B596F}" type="presOf" srcId="{69F0A044-5B0F-4CC3-9297-2981AD92FA80}" destId="{3794AE10-7814-4BD5-BB78-1277071D355E}" srcOrd="0" destOrd="0" presId="urn:microsoft.com/office/officeart/2008/layout/PictureStrips"/>
    <dgm:cxn modelId="{51911081-2B59-4084-8E50-F01B68F3C565}" srcId="{69F0A044-5B0F-4CC3-9297-2981AD92FA80}" destId="{A03C0884-A918-4A1B-BAE1-C2CE51833B24}" srcOrd="0" destOrd="0" parTransId="{1D2061EE-F9FD-4E62-AC13-9AF0E0302193}" sibTransId="{9D3F3666-294A-4509-A75A-0442297FE03D}"/>
    <dgm:cxn modelId="{C5B57A01-350E-482D-BBEB-756E818718F1}" type="presParOf" srcId="{3794AE10-7814-4BD5-BB78-1277071D355E}" destId="{D5D75E54-871F-437A-A9B4-DE60DD564212}" srcOrd="0" destOrd="0" presId="urn:microsoft.com/office/officeart/2008/layout/PictureStrips"/>
    <dgm:cxn modelId="{E873381B-DABB-4DA5-8B2E-77EBF8D663F2}" type="presParOf" srcId="{D5D75E54-871F-437A-A9B4-DE60DD564212}" destId="{8115991F-8D73-4115-91EF-E03FDA98D10C}" srcOrd="0" destOrd="0" presId="urn:microsoft.com/office/officeart/2008/layout/PictureStrips"/>
    <dgm:cxn modelId="{AD84CBA9-F478-4140-B4EE-D88AAFDE3D28}" type="presParOf" srcId="{D5D75E54-871F-437A-A9B4-DE60DD564212}" destId="{7B68B32E-DD0F-4F8D-A29C-E9BD2AD6F722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9F0A044-5B0F-4CC3-9297-2981AD92FA80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A62980C6-560D-4F64-9872-2544B15A8670}">
      <dgm:prSet/>
      <dgm:spPr/>
      <dgm:t>
        <a:bodyPr/>
        <a:lstStyle/>
        <a:p>
          <a:pPr rtl="1"/>
          <a:r>
            <a:rPr lang="ar-SA" dirty="0"/>
            <a:t>وحدة الخدمة</a:t>
          </a:r>
        </a:p>
      </dgm:t>
    </dgm:pt>
    <dgm:pt modelId="{EB8726F4-E74A-47A7-AE4D-63BBE776EFA2}" type="parTrans" cxnId="{C73AA6CD-9D21-4CDB-B76D-446E8C134695}">
      <dgm:prSet/>
      <dgm:spPr/>
      <dgm:t>
        <a:bodyPr/>
        <a:lstStyle/>
        <a:p>
          <a:pPr rtl="1"/>
          <a:endParaRPr lang="ar-SA"/>
        </a:p>
      </dgm:t>
    </dgm:pt>
    <dgm:pt modelId="{316E65CC-18E1-4334-97EC-F4948AEB10B8}" type="sibTrans" cxnId="{C73AA6CD-9D21-4CDB-B76D-446E8C134695}">
      <dgm:prSet/>
      <dgm:spPr/>
      <dgm:t>
        <a:bodyPr/>
        <a:lstStyle/>
        <a:p>
          <a:pPr rtl="1"/>
          <a:endParaRPr lang="ar-SA"/>
        </a:p>
      </dgm:t>
    </dgm:pt>
    <dgm:pt modelId="{3794AE10-7814-4BD5-BB78-1277071D355E}" type="pres">
      <dgm:prSet presAssocID="{69F0A044-5B0F-4CC3-9297-2981AD92FA8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2103E1F2-4E07-4389-A5F3-FB0EEC5A1981}" type="pres">
      <dgm:prSet presAssocID="{A62980C6-560D-4F64-9872-2544B15A8670}" presName="composite" presStyleCnt="0"/>
      <dgm:spPr/>
    </dgm:pt>
    <dgm:pt modelId="{495DFDCF-2265-4D63-A297-179019D66612}" type="pres">
      <dgm:prSet presAssocID="{A62980C6-560D-4F64-9872-2544B15A8670}" presName="rect1" presStyleLbl="trAlignAcc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C225048-FA3F-4B1F-B2DD-81598EC68882}" type="pres">
      <dgm:prSet presAssocID="{A62980C6-560D-4F64-9872-2544B15A8670}" presName="rect2" presStyleLbl="fgImgPlace1" presStyleIdx="0" presStyleCnt="1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87" b="53"/>
          </a:stretch>
        </a:blipFill>
        <a:ln>
          <a:solidFill>
            <a:srgbClr val="00B0F0"/>
          </a:solidFill>
        </a:ln>
      </dgm:spPr>
    </dgm:pt>
  </dgm:ptLst>
  <dgm:cxnLst>
    <dgm:cxn modelId="{7711FD6D-EA5E-45D2-8769-A38EAE72E772}" type="presOf" srcId="{69F0A044-5B0F-4CC3-9297-2981AD92FA80}" destId="{3794AE10-7814-4BD5-BB78-1277071D355E}" srcOrd="0" destOrd="0" presId="urn:microsoft.com/office/officeart/2008/layout/PictureStrips"/>
    <dgm:cxn modelId="{7527F483-AD4B-45F5-95DE-B67448527A76}" type="presOf" srcId="{A62980C6-560D-4F64-9872-2544B15A8670}" destId="{495DFDCF-2265-4D63-A297-179019D66612}" srcOrd="0" destOrd="0" presId="urn:microsoft.com/office/officeart/2008/layout/PictureStrips"/>
    <dgm:cxn modelId="{C73AA6CD-9D21-4CDB-B76D-446E8C134695}" srcId="{69F0A044-5B0F-4CC3-9297-2981AD92FA80}" destId="{A62980C6-560D-4F64-9872-2544B15A8670}" srcOrd="0" destOrd="0" parTransId="{EB8726F4-E74A-47A7-AE4D-63BBE776EFA2}" sibTransId="{316E65CC-18E1-4334-97EC-F4948AEB10B8}"/>
    <dgm:cxn modelId="{9FE1C75F-3D21-4B99-BD4D-F10BD091F535}" type="presParOf" srcId="{3794AE10-7814-4BD5-BB78-1277071D355E}" destId="{2103E1F2-4E07-4389-A5F3-FB0EEC5A1981}" srcOrd="0" destOrd="0" presId="urn:microsoft.com/office/officeart/2008/layout/PictureStrips"/>
    <dgm:cxn modelId="{D9792D0C-7755-4351-96C3-98261CD1620F}" type="presParOf" srcId="{2103E1F2-4E07-4389-A5F3-FB0EEC5A1981}" destId="{495DFDCF-2265-4D63-A297-179019D66612}" srcOrd="0" destOrd="0" presId="urn:microsoft.com/office/officeart/2008/layout/PictureStrips"/>
    <dgm:cxn modelId="{B869E4A2-8A96-4281-89E8-2621ACC5A8DD}" type="presParOf" srcId="{2103E1F2-4E07-4389-A5F3-FB0EEC5A1981}" destId="{3C225048-FA3F-4B1F-B2DD-81598EC68882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9F0A044-5B0F-4CC3-9297-2981AD92FA80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C35D39C3-55C8-49DB-8316-FD56FD97A389}">
      <dgm:prSet/>
      <dgm:spPr/>
      <dgm:t>
        <a:bodyPr/>
        <a:lstStyle/>
        <a:p>
          <a:pPr rtl="1"/>
          <a:r>
            <a:rPr lang="ar-SA" dirty="0"/>
            <a:t>الكمبيوتر اللوحي</a:t>
          </a:r>
        </a:p>
      </dgm:t>
    </dgm:pt>
    <dgm:pt modelId="{0CBDFF92-7CCE-4FCB-8260-66CFE61839F4}" type="parTrans" cxnId="{6113B740-64C2-4B55-B44B-9AE719C63BBD}">
      <dgm:prSet/>
      <dgm:spPr/>
      <dgm:t>
        <a:bodyPr/>
        <a:lstStyle/>
        <a:p>
          <a:pPr rtl="1"/>
          <a:endParaRPr lang="ar-SA"/>
        </a:p>
      </dgm:t>
    </dgm:pt>
    <dgm:pt modelId="{3807AC4D-DE66-4F3F-B82F-A61BC0DC101D}" type="sibTrans" cxnId="{6113B740-64C2-4B55-B44B-9AE719C63BBD}">
      <dgm:prSet/>
      <dgm:spPr/>
      <dgm:t>
        <a:bodyPr/>
        <a:lstStyle/>
        <a:p>
          <a:pPr rtl="1"/>
          <a:endParaRPr lang="ar-SA"/>
        </a:p>
      </dgm:t>
    </dgm:pt>
    <dgm:pt modelId="{3794AE10-7814-4BD5-BB78-1277071D355E}" type="pres">
      <dgm:prSet presAssocID="{69F0A044-5B0F-4CC3-9297-2981AD92FA8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75BFB6C3-FB07-4E4A-B5BF-B16B8DECE1B4}" type="pres">
      <dgm:prSet presAssocID="{C35D39C3-55C8-49DB-8316-FD56FD97A389}" presName="composite" presStyleCnt="0"/>
      <dgm:spPr/>
    </dgm:pt>
    <dgm:pt modelId="{AF939081-BEE4-47D8-A909-EFDDC27863AB}" type="pres">
      <dgm:prSet presAssocID="{C35D39C3-55C8-49DB-8316-FD56FD97A389}" presName="rect1" presStyleLbl="trAlignAcc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EECBFB2-7C49-40D2-A3ED-4226C3A5E5E5}" type="pres">
      <dgm:prSet presAssocID="{C35D39C3-55C8-49DB-8316-FD56FD97A389}" presName="rect2" presStyleLbl="fgImgPlace1" presStyleIdx="0" presStyleCnt="1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6" b="-854"/>
          </a:stretch>
        </a:blipFill>
        <a:ln>
          <a:solidFill>
            <a:srgbClr val="FF0000"/>
          </a:solidFill>
        </a:ln>
      </dgm:spPr>
    </dgm:pt>
  </dgm:ptLst>
  <dgm:cxnLst>
    <dgm:cxn modelId="{6113B740-64C2-4B55-B44B-9AE719C63BBD}" srcId="{69F0A044-5B0F-4CC3-9297-2981AD92FA80}" destId="{C35D39C3-55C8-49DB-8316-FD56FD97A389}" srcOrd="0" destOrd="0" parTransId="{0CBDFF92-7CCE-4FCB-8260-66CFE61839F4}" sibTransId="{3807AC4D-DE66-4F3F-B82F-A61BC0DC101D}"/>
    <dgm:cxn modelId="{3C2E0D56-8809-4438-AA38-2979ADD8A079}" type="presOf" srcId="{69F0A044-5B0F-4CC3-9297-2981AD92FA80}" destId="{3794AE10-7814-4BD5-BB78-1277071D355E}" srcOrd="0" destOrd="0" presId="urn:microsoft.com/office/officeart/2008/layout/PictureStrips"/>
    <dgm:cxn modelId="{DB27FC80-FBD0-4A8A-A83F-AF6AEAC305B2}" type="presOf" srcId="{C35D39C3-55C8-49DB-8316-FD56FD97A389}" destId="{AF939081-BEE4-47D8-A909-EFDDC27863AB}" srcOrd="0" destOrd="0" presId="urn:microsoft.com/office/officeart/2008/layout/PictureStrips"/>
    <dgm:cxn modelId="{E26C4458-E705-4799-A8C1-720D28F7CEE0}" type="presParOf" srcId="{3794AE10-7814-4BD5-BB78-1277071D355E}" destId="{75BFB6C3-FB07-4E4A-B5BF-B16B8DECE1B4}" srcOrd="0" destOrd="0" presId="urn:microsoft.com/office/officeart/2008/layout/PictureStrips"/>
    <dgm:cxn modelId="{C1EDC52C-4AD0-4085-A165-D8BA8F261902}" type="presParOf" srcId="{75BFB6C3-FB07-4E4A-B5BF-B16B8DECE1B4}" destId="{AF939081-BEE4-47D8-A909-EFDDC27863AB}" srcOrd="0" destOrd="0" presId="urn:microsoft.com/office/officeart/2008/layout/PictureStrips"/>
    <dgm:cxn modelId="{C59CB166-BC0F-4E30-8180-DB454989D36E}" type="presParOf" srcId="{75BFB6C3-FB07-4E4A-B5BF-B16B8DECE1B4}" destId="{EEECBFB2-7C49-40D2-A3ED-4226C3A5E5E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9F0A044-5B0F-4CC3-9297-2981AD92FA80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FCCE4B76-474A-4EC3-BBCB-BAE3CF2911A3}">
      <dgm:prSet/>
      <dgm:spPr/>
      <dgm:t>
        <a:bodyPr/>
        <a:lstStyle/>
        <a:p>
          <a:pPr rtl="1"/>
          <a:r>
            <a:rPr lang="ar-SA" dirty="0"/>
            <a:t>الهواتف الذكية</a:t>
          </a:r>
        </a:p>
      </dgm:t>
    </dgm:pt>
    <dgm:pt modelId="{54166181-2CD3-4A51-841A-1AC9B5D6EF82}" type="parTrans" cxnId="{11220137-2D87-4514-B3AE-D16CE13FAFB4}">
      <dgm:prSet/>
      <dgm:spPr/>
      <dgm:t>
        <a:bodyPr/>
        <a:lstStyle/>
        <a:p>
          <a:pPr rtl="1"/>
          <a:endParaRPr lang="ar-SA"/>
        </a:p>
      </dgm:t>
    </dgm:pt>
    <dgm:pt modelId="{2B751F03-2074-4E83-AD2E-E2F4B242A398}" type="sibTrans" cxnId="{11220137-2D87-4514-B3AE-D16CE13FAFB4}">
      <dgm:prSet/>
      <dgm:spPr/>
      <dgm:t>
        <a:bodyPr/>
        <a:lstStyle/>
        <a:p>
          <a:pPr rtl="1"/>
          <a:endParaRPr lang="ar-SA"/>
        </a:p>
      </dgm:t>
    </dgm:pt>
    <dgm:pt modelId="{3794AE10-7814-4BD5-BB78-1277071D355E}" type="pres">
      <dgm:prSet presAssocID="{69F0A044-5B0F-4CC3-9297-2981AD92FA8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E08655AF-35DC-424D-A797-3584AA012463}" type="pres">
      <dgm:prSet presAssocID="{FCCE4B76-474A-4EC3-BBCB-BAE3CF2911A3}" presName="composite" presStyleCnt="0"/>
      <dgm:spPr/>
    </dgm:pt>
    <dgm:pt modelId="{D16FB1D1-F3F2-4639-BCE8-200640EB5700}" type="pres">
      <dgm:prSet presAssocID="{FCCE4B76-474A-4EC3-BBCB-BAE3CF2911A3}" presName="rect1" presStyleLbl="trAlignAcc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AE3F490-8CA6-439E-8FC1-64024B3E90AD}" type="pres">
      <dgm:prSet presAssocID="{FCCE4B76-474A-4EC3-BBCB-BAE3CF2911A3}" presName="rect2" presStyleLbl="fgImgPlace1" presStyleIdx="0" presStyleCnt="1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6" b="598"/>
          </a:stretch>
        </a:blipFill>
        <a:ln>
          <a:solidFill>
            <a:srgbClr val="C00000"/>
          </a:solidFill>
        </a:ln>
      </dgm:spPr>
    </dgm:pt>
  </dgm:ptLst>
  <dgm:cxnLst>
    <dgm:cxn modelId="{6C37F46E-4B53-4E6E-917E-AE9EFCB887C8}" type="presOf" srcId="{FCCE4B76-474A-4EC3-BBCB-BAE3CF2911A3}" destId="{D16FB1D1-F3F2-4639-BCE8-200640EB5700}" srcOrd="0" destOrd="0" presId="urn:microsoft.com/office/officeart/2008/layout/PictureStrips"/>
    <dgm:cxn modelId="{84238FFB-81D7-4ACB-A8A2-265890BA5098}" type="presOf" srcId="{69F0A044-5B0F-4CC3-9297-2981AD92FA80}" destId="{3794AE10-7814-4BD5-BB78-1277071D355E}" srcOrd="0" destOrd="0" presId="urn:microsoft.com/office/officeart/2008/layout/PictureStrips"/>
    <dgm:cxn modelId="{11220137-2D87-4514-B3AE-D16CE13FAFB4}" srcId="{69F0A044-5B0F-4CC3-9297-2981AD92FA80}" destId="{FCCE4B76-474A-4EC3-BBCB-BAE3CF2911A3}" srcOrd="0" destOrd="0" parTransId="{54166181-2CD3-4A51-841A-1AC9B5D6EF82}" sibTransId="{2B751F03-2074-4E83-AD2E-E2F4B242A398}"/>
    <dgm:cxn modelId="{560FE961-0F69-4694-A1A4-30E48ED25F9D}" type="presParOf" srcId="{3794AE10-7814-4BD5-BB78-1277071D355E}" destId="{E08655AF-35DC-424D-A797-3584AA012463}" srcOrd="0" destOrd="0" presId="urn:microsoft.com/office/officeart/2008/layout/PictureStrips"/>
    <dgm:cxn modelId="{D599559A-8199-4735-AA68-2C2A3E87A83D}" type="presParOf" srcId="{E08655AF-35DC-424D-A797-3584AA012463}" destId="{D16FB1D1-F3F2-4639-BCE8-200640EB5700}" srcOrd="0" destOrd="0" presId="urn:microsoft.com/office/officeart/2008/layout/PictureStrips"/>
    <dgm:cxn modelId="{2F8A72BD-9653-41AE-8572-D77F1021FB39}" type="presParOf" srcId="{E08655AF-35DC-424D-A797-3584AA012463}" destId="{3AE3F490-8CA6-439E-8FC1-64024B3E90AD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0C3B54-CDBA-44FA-97B2-7B353F349231}">
      <dsp:nvSpPr>
        <dsp:cNvPr id="0" name=""/>
        <dsp:cNvSpPr/>
      </dsp:nvSpPr>
      <dsp:spPr>
        <a:xfrm rot="10800000">
          <a:off x="6149622" y="1206145"/>
          <a:ext cx="3414899" cy="136595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675" tIns="62675" rIns="188024" bIns="62675" numCol="1" spcCol="1270" anchor="ctr" anchorCtr="0">
          <a:noAutofit/>
        </a:bodyPr>
        <a:lstStyle/>
        <a:p>
          <a:pPr lvl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700" kern="1200" dirty="0"/>
            <a:t>ادخال بيانات</a:t>
          </a:r>
        </a:p>
      </dsp:txBody>
      <dsp:txXfrm rot="10800000">
        <a:off x="6832601" y="1206145"/>
        <a:ext cx="2048940" cy="1365959"/>
      </dsp:txXfrm>
    </dsp:sp>
    <dsp:sp modelId="{D6AF0839-B7A5-4555-8CE8-283D83001274}">
      <dsp:nvSpPr>
        <dsp:cNvPr id="0" name=""/>
        <dsp:cNvSpPr/>
      </dsp:nvSpPr>
      <dsp:spPr>
        <a:xfrm rot="10800000">
          <a:off x="3076212" y="1206145"/>
          <a:ext cx="3414899" cy="1365959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675" tIns="62675" rIns="188024" bIns="62675" numCol="1" spcCol="1270" anchor="ctr" anchorCtr="0">
          <a:noAutofit/>
        </a:bodyPr>
        <a:lstStyle/>
        <a:p>
          <a:pPr lvl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700" kern="1200" dirty="0"/>
            <a:t>معالجة</a:t>
          </a:r>
        </a:p>
      </dsp:txBody>
      <dsp:txXfrm rot="10800000">
        <a:off x="3759191" y="1206145"/>
        <a:ext cx="2048940" cy="1365959"/>
      </dsp:txXfrm>
    </dsp:sp>
    <dsp:sp modelId="{CED0AF82-A56C-4C88-AA19-4FD242BC555C}">
      <dsp:nvSpPr>
        <dsp:cNvPr id="0" name=""/>
        <dsp:cNvSpPr/>
      </dsp:nvSpPr>
      <dsp:spPr>
        <a:xfrm rot="10800000">
          <a:off x="2802" y="1206145"/>
          <a:ext cx="3414899" cy="1365959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675" tIns="62675" rIns="188024" bIns="62675" numCol="1" spcCol="1270" anchor="ctr" anchorCtr="0">
          <a:noAutofit/>
        </a:bodyPr>
        <a:lstStyle/>
        <a:p>
          <a:pPr lvl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700" kern="1200" dirty="0"/>
            <a:t>اخراج معلومات</a:t>
          </a:r>
        </a:p>
      </dsp:txBody>
      <dsp:txXfrm rot="10800000">
        <a:off x="685781" y="1206145"/>
        <a:ext cx="2048940" cy="13659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CDE76-47F5-47DC-A932-1131DD751C9B}">
      <dsp:nvSpPr>
        <dsp:cNvPr id="0" name=""/>
        <dsp:cNvSpPr/>
      </dsp:nvSpPr>
      <dsp:spPr>
        <a:xfrm>
          <a:off x="325543" y="262545"/>
          <a:ext cx="4020288" cy="12563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0961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/>
            <a:t>الكمبيوتر المحمول</a:t>
          </a:r>
        </a:p>
      </dsp:txBody>
      <dsp:txXfrm>
        <a:off x="325543" y="262545"/>
        <a:ext cx="4020288" cy="1256340"/>
      </dsp:txXfrm>
    </dsp:sp>
    <dsp:sp modelId="{073BF306-4516-4E64-8563-D79670F7C554}">
      <dsp:nvSpPr>
        <dsp:cNvPr id="0" name=""/>
        <dsp:cNvSpPr/>
      </dsp:nvSpPr>
      <dsp:spPr>
        <a:xfrm>
          <a:off x="158031" y="81074"/>
          <a:ext cx="879438" cy="1319157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" b="-278"/>
          </a:stretch>
        </a:blipFill>
        <a:ln w="1905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6348AB-1E58-4AD1-AD65-3641F47F3E37}">
      <dsp:nvSpPr>
        <dsp:cNvPr id="0" name=""/>
        <dsp:cNvSpPr/>
      </dsp:nvSpPr>
      <dsp:spPr>
        <a:xfrm>
          <a:off x="4737080" y="262545"/>
          <a:ext cx="4020288" cy="12563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0961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/>
            <a:t>الكمبيوتر المكتبي</a:t>
          </a:r>
        </a:p>
      </dsp:txBody>
      <dsp:txXfrm>
        <a:off x="4737080" y="262545"/>
        <a:ext cx="4020288" cy="1256340"/>
      </dsp:txXfrm>
    </dsp:sp>
    <dsp:sp modelId="{C50A88E0-C8A8-41F4-A562-01910658717F}">
      <dsp:nvSpPr>
        <dsp:cNvPr id="0" name=""/>
        <dsp:cNvSpPr/>
      </dsp:nvSpPr>
      <dsp:spPr>
        <a:xfrm>
          <a:off x="4569568" y="81074"/>
          <a:ext cx="879438" cy="1319157"/>
        </a:xfrm>
        <a:prstGeom prst="rect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" b="-278"/>
          </a:stretch>
        </a:blipFill>
        <a:ln w="1905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15991F-8D73-4115-91EF-E03FDA98D10C}">
      <dsp:nvSpPr>
        <dsp:cNvPr id="0" name=""/>
        <dsp:cNvSpPr/>
      </dsp:nvSpPr>
      <dsp:spPr>
        <a:xfrm>
          <a:off x="325543" y="1844138"/>
          <a:ext cx="4020288" cy="12563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0961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/>
            <a:t>الكمبيوتر </a:t>
          </a:r>
          <a:r>
            <a:rPr lang="ar-SA" sz="4000" kern="1200" dirty="0"/>
            <a:t>مدمج</a:t>
          </a:r>
        </a:p>
      </dsp:txBody>
      <dsp:txXfrm>
        <a:off x="325543" y="1844138"/>
        <a:ext cx="4020288" cy="1256340"/>
      </dsp:txXfrm>
    </dsp:sp>
    <dsp:sp modelId="{7B68B32E-DD0F-4F8D-A29C-E9BD2AD6F722}">
      <dsp:nvSpPr>
        <dsp:cNvPr id="0" name=""/>
        <dsp:cNvSpPr/>
      </dsp:nvSpPr>
      <dsp:spPr>
        <a:xfrm>
          <a:off x="158031" y="1662666"/>
          <a:ext cx="879438" cy="1319157"/>
        </a:xfrm>
        <a:prstGeom prst="rect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4072" b="51"/>
          </a:stretch>
        </a:blipFill>
        <a:ln w="1905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5DFDCF-2265-4D63-A297-179019D66612}">
      <dsp:nvSpPr>
        <dsp:cNvPr id="0" name=""/>
        <dsp:cNvSpPr/>
      </dsp:nvSpPr>
      <dsp:spPr>
        <a:xfrm>
          <a:off x="4737080" y="1844138"/>
          <a:ext cx="4020288" cy="12563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0961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/>
            <a:t>وحدة الخدمة</a:t>
          </a:r>
        </a:p>
      </dsp:txBody>
      <dsp:txXfrm>
        <a:off x="4737080" y="1844138"/>
        <a:ext cx="4020288" cy="1256340"/>
      </dsp:txXfrm>
    </dsp:sp>
    <dsp:sp modelId="{3C225048-FA3F-4B1F-B2DD-81598EC68882}">
      <dsp:nvSpPr>
        <dsp:cNvPr id="0" name=""/>
        <dsp:cNvSpPr/>
      </dsp:nvSpPr>
      <dsp:spPr>
        <a:xfrm>
          <a:off x="4569568" y="1662666"/>
          <a:ext cx="879438" cy="1319157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87" b="53"/>
          </a:stretch>
        </a:blipFill>
        <a:ln w="1905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939081-BEE4-47D8-A909-EFDDC27863AB}">
      <dsp:nvSpPr>
        <dsp:cNvPr id="0" name=""/>
        <dsp:cNvSpPr/>
      </dsp:nvSpPr>
      <dsp:spPr>
        <a:xfrm>
          <a:off x="325543" y="3425730"/>
          <a:ext cx="4020288" cy="12563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0961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/>
            <a:t>الكمبيوتر اللوحي</a:t>
          </a:r>
        </a:p>
      </dsp:txBody>
      <dsp:txXfrm>
        <a:off x="325543" y="3425730"/>
        <a:ext cx="4020288" cy="1256340"/>
      </dsp:txXfrm>
    </dsp:sp>
    <dsp:sp modelId="{EEECBFB2-7C49-40D2-A3ED-4226C3A5E5E5}">
      <dsp:nvSpPr>
        <dsp:cNvPr id="0" name=""/>
        <dsp:cNvSpPr/>
      </dsp:nvSpPr>
      <dsp:spPr>
        <a:xfrm>
          <a:off x="158031" y="3244259"/>
          <a:ext cx="879438" cy="1319157"/>
        </a:xfrm>
        <a:prstGeom prst="rect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6" b="-854"/>
          </a:stretch>
        </a:blipFill>
        <a:ln w="1905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6FB1D1-F3F2-4639-BCE8-200640EB5700}">
      <dsp:nvSpPr>
        <dsp:cNvPr id="0" name=""/>
        <dsp:cNvSpPr/>
      </dsp:nvSpPr>
      <dsp:spPr>
        <a:xfrm>
          <a:off x="4737080" y="3425730"/>
          <a:ext cx="4020288" cy="12563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0961" tIns="152400" rIns="152400" bIns="15240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000" kern="1200" dirty="0"/>
            <a:t>الهواتف الذكية</a:t>
          </a:r>
        </a:p>
      </dsp:txBody>
      <dsp:txXfrm>
        <a:off x="4737080" y="3425730"/>
        <a:ext cx="4020288" cy="1256340"/>
      </dsp:txXfrm>
    </dsp:sp>
    <dsp:sp modelId="{3AE3F490-8CA6-439E-8FC1-64024B3E90AD}">
      <dsp:nvSpPr>
        <dsp:cNvPr id="0" name=""/>
        <dsp:cNvSpPr/>
      </dsp:nvSpPr>
      <dsp:spPr>
        <a:xfrm>
          <a:off x="4569568" y="3244259"/>
          <a:ext cx="879438" cy="1319157"/>
        </a:xfrm>
        <a:prstGeom prst="rect">
          <a:avLst/>
        </a:prstGeom>
        <a:blipFill dpi="0"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6" b="598"/>
          </a:stretch>
        </a:blipFill>
        <a:ln w="1905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6348AB-1E58-4AD1-AD65-3641F47F3E37}">
      <dsp:nvSpPr>
        <dsp:cNvPr id="0" name=""/>
        <dsp:cNvSpPr/>
      </dsp:nvSpPr>
      <dsp:spPr>
        <a:xfrm>
          <a:off x="283314" y="170393"/>
          <a:ext cx="3806875" cy="118964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5789" tIns="156210" rIns="156210" bIns="156210" numCol="1" spcCol="1270" anchor="ctr" anchorCtr="0">
          <a:noAutofit/>
        </a:bodyPr>
        <a:lstStyle/>
        <a:p>
          <a:pPr lvl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100" kern="1200" dirty="0"/>
            <a:t>الكمبيوتر المكتبي</a:t>
          </a:r>
        </a:p>
      </dsp:txBody>
      <dsp:txXfrm>
        <a:off x="283314" y="170393"/>
        <a:ext cx="3806875" cy="1189648"/>
      </dsp:txXfrm>
    </dsp:sp>
    <dsp:sp modelId="{C50A88E0-C8A8-41F4-A562-01910658717F}">
      <dsp:nvSpPr>
        <dsp:cNvPr id="0" name=""/>
        <dsp:cNvSpPr/>
      </dsp:nvSpPr>
      <dsp:spPr>
        <a:xfrm>
          <a:off x="0" y="87774"/>
          <a:ext cx="1221975" cy="1704626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" b="-278"/>
          </a:stretch>
        </a:blipFill>
        <a:ln w="1905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CDE76-47F5-47DC-A932-1131DD751C9B}">
      <dsp:nvSpPr>
        <dsp:cNvPr id="0" name=""/>
        <dsp:cNvSpPr/>
      </dsp:nvSpPr>
      <dsp:spPr>
        <a:xfrm>
          <a:off x="546851" y="190010"/>
          <a:ext cx="4136754" cy="129273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5613" tIns="160020" rIns="160020" bIns="160020" numCol="1" spcCol="1270" anchor="ctr" anchorCtr="0">
          <a:noAutofit/>
        </a:bodyPr>
        <a:lstStyle/>
        <a:p>
          <a:pPr lvl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200" kern="1200" dirty="0"/>
            <a:t>الكمبيوتر المحمول</a:t>
          </a:r>
        </a:p>
      </dsp:txBody>
      <dsp:txXfrm>
        <a:off x="546851" y="190010"/>
        <a:ext cx="4136754" cy="1292735"/>
      </dsp:txXfrm>
    </dsp:sp>
    <dsp:sp modelId="{073BF306-4516-4E64-8563-D79670F7C554}">
      <dsp:nvSpPr>
        <dsp:cNvPr id="0" name=""/>
        <dsp:cNvSpPr/>
      </dsp:nvSpPr>
      <dsp:spPr>
        <a:xfrm>
          <a:off x="374486" y="3282"/>
          <a:ext cx="904915" cy="1357372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" b="-278"/>
          </a:stretch>
        </a:blipFill>
        <a:ln w="1905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15991F-8D73-4115-91EF-E03FDA98D10C}">
      <dsp:nvSpPr>
        <dsp:cNvPr id="0" name=""/>
        <dsp:cNvSpPr/>
      </dsp:nvSpPr>
      <dsp:spPr>
        <a:xfrm>
          <a:off x="1564310" y="146165"/>
          <a:ext cx="3182201" cy="99443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3566" tIns="144780" rIns="144780" bIns="144780" numCol="1" spcCol="1270" anchor="ctr" anchorCtr="0">
          <a:noAutofit/>
        </a:bodyPr>
        <a:lstStyle/>
        <a:p>
          <a:pPr lvl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800" kern="1200"/>
            <a:t>الكمبيوتر </a:t>
          </a:r>
          <a:r>
            <a:rPr lang="ar-SA" sz="3800" kern="1200" dirty="0"/>
            <a:t>مدمج</a:t>
          </a:r>
        </a:p>
      </dsp:txBody>
      <dsp:txXfrm>
        <a:off x="1564310" y="146165"/>
        <a:ext cx="3182201" cy="994438"/>
      </dsp:txXfrm>
    </dsp:sp>
    <dsp:sp modelId="{7B68B32E-DD0F-4F8D-A29C-E9BD2AD6F722}">
      <dsp:nvSpPr>
        <dsp:cNvPr id="0" name=""/>
        <dsp:cNvSpPr/>
      </dsp:nvSpPr>
      <dsp:spPr>
        <a:xfrm>
          <a:off x="1431719" y="2524"/>
          <a:ext cx="696106" cy="1044159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4072" b="51"/>
          </a:stretch>
        </a:blipFill>
        <a:ln w="1905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5DFDCF-2265-4D63-A297-179019D66612}">
      <dsp:nvSpPr>
        <dsp:cNvPr id="0" name=""/>
        <dsp:cNvSpPr/>
      </dsp:nvSpPr>
      <dsp:spPr>
        <a:xfrm>
          <a:off x="653290" y="245547"/>
          <a:ext cx="5345854" cy="167057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1539" tIns="247650" rIns="247650" bIns="247650" numCol="1" spcCol="1270" anchor="ctr" anchorCtr="0">
          <a:noAutofit/>
        </a:bodyPr>
        <a:lstStyle/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6500" kern="1200" dirty="0"/>
            <a:t>وحدة الخدمة</a:t>
          </a:r>
        </a:p>
      </dsp:txBody>
      <dsp:txXfrm>
        <a:off x="653290" y="245547"/>
        <a:ext cx="5345854" cy="1670579"/>
      </dsp:txXfrm>
    </dsp:sp>
    <dsp:sp modelId="{3C225048-FA3F-4B1F-B2DD-81598EC68882}">
      <dsp:nvSpPr>
        <dsp:cNvPr id="0" name=""/>
        <dsp:cNvSpPr/>
      </dsp:nvSpPr>
      <dsp:spPr>
        <a:xfrm>
          <a:off x="430546" y="4241"/>
          <a:ext cx="1169405" cy="1754108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87" b="53"/>
          </a:stretch>
        </a:blipFill>
        <a:ln w="1905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939081-BEE4-47D8-A909-EFDDC27863AB}">
      <dsp:nvSpPr>
        <dsp:cNvPr id="0" name=""/>
        <dsp:cNvSpPr/>
      </dsp:nvSpPr>
      <dsp:spPr>
        <a:xfrm>
          <a:off x="699162" y="210471"/>
          <a:ext cx="4582212" cy="143194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902" tIns="190500" rIns="190500" bIns="1905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000" kern="1200" dirty="0"/>
            <a:t>الكمبيوتر اللوحي</a:t>
          </a:r>
        </a:p>
      </dsp:txBody>
      <dsp:txXfrm>
        <a:off x="699162" y="210471"/>
        <a:ext cx="4582212" cy="1431941"/>
      </dsp:txXfrm>
    </dsp:sp>
    <dsp:sp modelId="{EEECBFB2-7C49-40D2-A3ED-4226C3A5E5E5}">
      <dsp:nvSpPr>
        <dsp:cNvPr id="0" name=""/>
        <dsp:cNvSpPr/>
      </dsp:nvSpPr>
      <dsp:spPr>
        <a:xfrm>
          <a:off x="508236" y="3635"/>
          <a:ext cx="1002359" cy="1503538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6" b="-854"/>
          </a:stretch>
        </a:blipFill>
        <a:ln w="1905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6FB1D1-F3F2-4639-BCE8-200640EB5700}">
      <dsp:nvSpPr>
        <dsp:cNvPr id="0" name=""/>
        <dsp:cNvSpPr/>
      </dsp:nvSpPr>
      <dsp:spPr>
        <a:xfrm>
          <a:off x="649683" y="198779"/>
          <a:ext cx="4327665" cy="135239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22" tIns="209550" rIns="209550" bIns="209550" numCol="1" spcCol="1270" anchor="ctr" anchorCtr="0">
          <a:noAutofit/>
        </a:bodyPr>
        <a:lstStyle/>
        <a:p>
          <a:pPr lvl="0" algn="ctr" defTabSz="2444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500" kern="1200" dirty="0"/>
            <a:t>الهواتف الذكية</a:t>
          </a:r>
        </a:p>
      </dsp:txBody>
      <dsp:txXfrm>
        <a:off x="649683" y="198779"/>
        <a:ext cx="4327665" cy="1352395"/>
      </dsp:txXfrm>
    </dsp:sp>
    <dsp:sp modelId="{3AE3F490-8CA6-439E-8FC1-64024B3E90AD}">
      <dsp:nvSpPr>
        <dsp:cNvPr id="0" name=""/>
        <dsp:cNvSpPr/>
      </dsp:nvSpPr>
      <dsp:spPr>
        <a:xfrm>
          <a:off x="469363" y="3433"/>
          <a:ext cx="946676" cy="1420015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6" b="598"/>
          </a:stretch>
        </a:blipFill>
        <a:ln w="1905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B61BEF0D-F0BB-DE4B-95CE-6DB70DBA9567}" type="datetimeFigureOut">
              <a:rPr lang="en-US" smtClean="0"/>
              <a:pPr/>
              <a:t>11/1/2025</a:t>
            </a:fld>
            <a:endParaRPr lang="en-US" dirty="0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مستطيل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مستطيل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مستطيل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مستطيل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11/1/2025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11/1/2025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مستطيل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11/1/2025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11/1/2025</a:t>
            </a:fld>
            <a:endParaRPr lang="en-US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11/1/2025</a:t>
            </a:fld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مثلث متساوي الساقين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11/1/2025</a:t>
            </a:fld>
            <a:endParaRPr lang="en-US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رابط مستقيم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مثلث متساوي الساقين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11/1/2025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مثلث متساوي الساقين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عنصر نائب للمحتوى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ar-SA"/>
              <a:t>انقر فوق الأيقونة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11/1/2025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مثلث متساوي الساقين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11/1/2025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11/1/2025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مثلث متساوي الساقين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  <a:p>
            <a:pPr lvl="1" eaLnBrk="1" latinLnBrk="0" hangingPunct="1"/>
            <a:r>
              <a:rPr kumimoji="0" lang="ar-SA"/>
              <a:t>المستوى الثاني</a:t>
            </a:r>
          </a:p>
          <a:p>
            <a:pPr lvl="2" eaLnBrk="1" latinLnBrk="0" hangingPunct="1"/>
            <a:r>
              <a:rPr kumimoji="0" lang="ar-SA"/>
              <a:t>المستوى الثالث</a:t>
            </a:r>
          </a:p>
          <a:p>
            <a:pPr lvl="3" eaLnBrk="1" latinLnBrk="0" hangingPunct="1"/>
            <a:r>
              <a:rPr kumimoji="0" lang="ar-SA"/>
              <a:t>المستوى الرابع</a:t>
            </a:r>
          </a:p>
          <a:p>
            <a:pPr lvl="4" eaLnBrk="1" latinLnBrk="0" hangingPunct="1"/>
            <a:r>
              <a:rPr kumimoji="0" lang="ar-SA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11/1/2025</a:t>
            </a:fld>
            <a:endParaRPr lang="en-US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رابط مستقيم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رابط مستقيم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ثلث متساوي الساقين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أريـ س المـ تـ مـ يـ ز ✨ (@Alwaqf_T) /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أريـ س المـ تـ مـ يـ ز ✨ (@Alwaqf_T) / Twitter"/>
          <p:cNvSpPr>
            <a:spLocks noChangeAspect="1" noChangeArrowheads="1"/>
          </p:cNvSpPr>
          <p:nvPr/>
        </p:nvSpPr>
        <p:spPr bwMode="auto">
          <a:xfrm>
            <a:off x="307975" y="79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577563"/>
            <a:ext cx="12389476" cy="309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عنوان 1"/>
          <p:cNvSpPr txBox="1">
            <a:spLocks/>
          </p:cNvSpPr>
          <p:nvPr/>
        </p:nvSpPr>
        <p:spPr>
          <a:xfrm>
            <a:off x="795178" y="1240170"/>
            <a:ext cx="9819815" cy="180730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SA" sz="13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13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</a:br>
            <a:r>
              <a:rPr lang="ar-SA" sz="13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/>
            </a:r>
            <a:br>
              <a:rPr lang="ar-SA" sz="13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</a:br>
            <a:r>
              <a:rPr lang="ar-SA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khbar MT" pitchFamily="2" charset="-78"/>
              </a:rPr>
              <a:t>أساسيات الحاسب</a:t>
            </a:r>
          </a:p>
        </p:txBody>
      </p:sp>
    </p:spTree>
    <p:extLst>
      <p:ext uri="{BB962C8B-B14F-4D97-AF65-F5344CB8AC3E}">
        <p14:creationId xmlns:p14="http://schemas.microsoft.com/office/powerpoint/2010/main" val="4154098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-2032000" y="2921000"/>
            <a:ext cx="10972800" cy="990600"/>
          </a:xfrm>
        </p:spPr>
        <p:txBody>
          <a:bodyPr>
            <a:noAutofit/>
          </a:bodyPr>
          <a:lstStyle/>
          <a:p>
            <a:pPr algn="r" rtl="0"/>
            <a:r>
              <a:rPr lang="ar-SA" sz="8800" dirty="0" smtClean="0"/>
              <a:t>الجزء الأول 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4258410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lang="ar-SA" dirty="0"/>
              <a:t>الهدف من الدورة</a:t>
            </a:r>
            <a:endParaRPr lang="en-US" dirty="0"/>
          </a:p>
        </p:txBody>
      </p:sp>
      <p:sp>
        <p:nvSpPr>
          <p:cNvPr id="4" name="عنصر نائب للمحتوى 3"/>
          <p:cNvSpPr txBox="1">
            <a:spLocks noGrp="1"/>
          </p:cNvSpPr>
          <p:nvPr>
            <p:ph sz="quarter" idx="1"/>
          </p:nvPr>
        </p:nvSpPr>
        <p:spPr>
          <a:xfrm>
            <a:off x="2589212" y="1701800"/>
            <a:ext cx="8915400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+mj-lt"/>
              <a:buAutoNum type="arabicParenR"/>
            </a:pPr>
            <a:r>
              <a:rPr lang="ar-SA" sz="2800" b="1" dirty="0"/>
              <a:t>مكونات الحاسب</a:t>
            </a:r>
          </a:p>
          <a:p>
            <a:pPr marL="342900" indent="-342900" algn="r" rtl="1">
              <a:buFont typeface="+mj-lt"/>
              <a:buAutoNum type="arabicParenR"/>
            </a:pPr>
            <a:r>
              <a:rPr lang="ar-SA" sz="2800" b="1" dirty="0"/>
              <a:t>أجهزه الإدخال والإخراج في الحاسب</a:t>
            </a:r>
          </a:p>
          <a:p>
            <a:pPr marL="342900" indent="-342900" algn="r" rtl="1">
              <a:buFont typeface="+mj-lt"/>
              <a:buAutoNum type="arabicParenR"/>
            </a:pPr>
            <a:r>
              <a:rPr lang="ar-SA" sz="2800" b="1" dirty="0"/>
              <a:t>برامج أنظمة التشغيل</a:t>
            </a:r>
          </a:p>
          <a:p>
            <a:pPr marL="342900" indent="-342900" algn="r" rtl="1">
              <a:buFont typeface="+mj-lt"/>
              <a:buAutoNum type="arabicParenR"/>
            </a:pPr>
            <a:r>
              <a:rPr lang="ar-SA" sz="2800" b="1" dirty="0"/>
              <a:t>أساسيات استخدام نظام التشغيل </a:t>
            </a:r>
            <a:r>
              <a:rPr lang="en-US" sz="2800" b="1" dirty="0"/>
              <a:t>windows7</a:t>
            </a:r>
            <a:r>
              <a:rPr lang="ar-SA" sz="2800" b="1" dirty="0"/>
              <a:t> لأداره الملفات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315309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36105" y="1976392"/>
            <a:ext cx="8911687" cy="128089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SA" dirty="0"/>
              <a:t/>
            </a:r>
            <a:br>
              <a:rPr lang="ar-SA" dirty="0"/>
            </a:br>
            <a:r>
              <a:rPr lang="ar-SA" dirty="0"/>
              <a:t>ماذا تعرفين عن الحاسب الآلي؟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3888" y="4138993"/>
            <a:ext cx="1209675" cy="120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4726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59121" y="646648"/>
            <a:ext cx="4742112" cy="1280890"/>
          </a:xfrm>
        </p:spPr>
        <p:txBody>
          <a:bodyPr/>
          <a:lstStyle/>
          <a:p>
            <a:pPr algn="r"/>
            <a:r>
              <a:rPr lang="ar-SA" b="1" dirty="0"/>
              <a:t>مفهوم الحاسب الالي</a:t>
            </a:r>
          </a:p>
        </p:txBody>
      </p:sp>
      <p:sp>
        <p:nvSpPr>
          <p:cNvPr id="8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368101" y="1677196"/>
            <a:ext cx="8915400" cy="377762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عبارة عن جهاز الكتروني يعمل طبقا لتعليمات محددة  ويمكنه استقبال البيانات وتخزينها والقيام بمعالجتها بدون تدخل الانسان ثم استخراج النتائج المطلوبة  .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297" y="4537301"/>
            <a:ext cx="2280217" cy="16566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63729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87394" y="903080"/>
            <a:ext cx="8911687" cy="1280890"/>
          </a:xfrm>
        </p:spPr>
        <p:txBody>
          <a:bodyPr/>
          <a:lstStyle/>
          <a:p>
            <a:pPr algn="r"/>
            <a:r>
              <a:rPr lang="ar-SA" b="1" dirty="0"/>
              <a:t>رسم توضيحي لعمل الحاسب الالي</a:t>
            </a: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421445766"/>
              </p:ext>
            </p:extLst>
          </p:nvPr>
        </p:nvGraphicFramePr>
        <p:xfrm>
          <a:off x="1937288" y="2133600"/>
          <a:ext cx="9567325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1357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710767" y="666730"/>
            <a:ext cx="4995323" cy="1280890"/>
          </a:xfrm>
        </p:spPr>
        <p:txBody>
          <a:bodyPr/>
          <a:lstStyle/>
          <a:p>
            <a:pPr algn="r"/>
            <a:r>
              <a:rPr lang="ar-SA" b="1" dirty="0"/>
              <a:t>أهمية الحاسب الالي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977670" y="2566244"/>
            <a:ext cx="9396843" cy="3777622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SA" sz="36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الحصول على المعلومات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SA" sz="3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توفير الوقت والجهد وسهولة الاتصال بالأخرين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34" y="1532586"/>
            <a:ext cx="3233529" cy="27045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553932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710767" y="666730"/>
            <a:ext cx="4995323" cy="1280890"/>
          </a:xfrm>
        </p:spPr>
        <p:txBody>
          <a:bodyPr/>
          <a:lstStyle/>
          <a:p>
            <a:pPr algn="r"/>
            <a:r>
              <a:rPr lang="ar-SA" b="1" dirty="0"/>
              <a:t>أهمية الحاسب الالي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124263" y="2102604"/>
            <a:ext cx="8915400" cy="3777622"/>
          </a:xfrm>
        </p:spPr>
        <p:txBody>
          <a:bodyPr>
            <a:normAutofit fontScale="92500"/>
          </a:bodyPr>
          <a:lstStyle/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SA" sz="36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وسيلة للترفيه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SA" sz="3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الصور وتحريرها والتقاطها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SA" sz="36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الاستمتاع بالأفلام عالية الدقة والتليفزيون والموسيقى والألعاب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SA" sz="36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التواصل عبر الشبكات الاجتماعية</a:t>
            </a:r>
          </a:p>
        </p:txBody>
      </p:sp>
    </p:spTree>
    <p:extLst>
      <p:ext uri="{BB962C8B-B14F-4D97-AF65-F5344CB8AC3E}">
        <p14:creationId xmlns:p14="http://schemas.microsoft.com/office/powerpoint/2010/main" val="4276233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أجهزة الإدخال والإخراج في الحاسب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589212" y="1905002"/>
            <a:ext cx="8915400" cy="2930471"/>
          </a:xfrm>
        </p:spPr>
        <p:txBody>
          <a:bodyPr>
            <a:normAutofit/>
          </a:bodyPr>
          <a:lstStyle/>
          <a:p>
            <a:pPr algn="r" rtl="1">
              <a:buFont typeface="Wingdings" panose="05000000000000000000" pitchFamily="2" charset="2"/>
              <a:buChar char="v"/>
            </a:pPr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 وحدات الادخال</a:t>
            </a:r>
          </a:p>
          <a:p>
            <a:pPr algn="r" rtl="1">
              <a:buFont typeface="Wingdings" panose="05000000000000000000" pitchFamily="2" charset="2"/>
              <a:buChar char="v"/>
            </a:pPr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وحدات الإخراج</a:t>
            </a:r>
          </a:p>
          <a:p>
            <a:pPr algn="r" rtl="1">
              <a:buFont typeface="Wingdings" panose="05000000000000000000" pitchFamily="2" charset="2"/>
              <a:buChar char="v"/>
            </a:pPr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وحدة المعالجة المركزية</a:t>
            </a:r>
          </a:p>
          <a:p>
            <a:pPr algn="r" rtl="1">
              <a:buFont typeface="Wingdings" panose="05000000000000000000" pitchFamily="2" charset="2"/>
              <a:buChar char="v"/>
            </a:pPr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وحدات التخزين الثانوية</a:t>
            </a:r>
          </a:p>
        </p:txBody>
      </p:sp>
    </p:spTree>
    <p:extLst>
      <p:ext uri="{BB962C8B-B14F-4D97-AF65-F5344CB8AC3E}">
        <p14:creationId xmlns:p14="http://schemas.microsoft.com/office/powerpoint/2010/main" val="728222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079888" y="1272972"/>
            <a:ext cx="2872056" cy="770737"/>
          </a:xfrm>
        </p:spPr>
        <p:txBody>
          <a:bodyPr>
            <a:normAutofit/>
          </a:bodyPr>
          <a:lstStyle/>
          <a:p>
            <a:pPr algn="r"/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وحدات الإدخال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090834" y="2075481"/>
            <a:ext cx="5114441" cy="3581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وظيفة من وظائف الحاسب الالي </a:t>
            </a:r>
          </a:p>
          <a:p>
            <a:pPr marL="0" indent="0" algn="ctr">
              <a:lnSpc>
                <a:spcPct val="160000"/>
              </a:lnSpc>
              <a:buNone/>
            </a:pPr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وهي استقبال البيانات عن طريق وحدات الادخال المختلفة . 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238" y="577615"/>
            <a:ext cx="1441343" cy="18088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079" y="4493366"/>
            <a:ext cx="1441343" cy="18758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65" t="43478" r="6864" b="16849"/>
          <a:stretch/>
        </p:blipFill>
        <p:spPr bwMode="auto">
          <a:xfrm>
            <a:off x="2598918" y="2553975"/>
            <a:ext cx="2489324" cy="17700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00032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454687" y="1690112"/>
            <a:ext cx="2872056" cy="770737"/>
          </a:xfrm>
        </p:spPr>
        <p:txBody>
          <a:bodyPr>
            <a:normAutofit/>
          </a:bodyPr>
          <a:lstStyle/>
          <a:p>
            <a:pPr algn="r"/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وحدات الاخراج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090833" y="2757406"/>
            <a:ext cx="5331419" cy="3581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تعمل على إظهار المعلومات ونتائج عملية المعالجة المختلفة .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31" y="4319142"/>
            <a:ext cx="1441343" cy="18088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46" t="44383" r="41027" b="21377"/>
          <a:stretch/>
        </p:blipFill>
        <p:spPr bwMode="auto">
          <a:xfrm>
            <a:off x="1558253" y="1628951"/>
            <a:ext cx="4206099" cy="2504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826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-2032000" y="2921000"/>
            <a:ext cx="10972800" cy="990600"/>
          </a:xfrm>
        </p:spPr>
        <p:txBody>
          <a:bodyPr>
            <a:noAutofit/>
          </a:bodyPr>
          <a:lstStyle/>
          <a:p>
            <a:pPr algn="r" rtl="0"/>
            <a:r>
              <a:rPr lang="ar-SA" sz="8800" dirty="0" smtClean="0"/>
              <a:t>الجزء الثاني 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202163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710765" y="959295"/>
            <a:ext cx="3874576" cy="770737"/>
          </a:xfrm>
        </p:spPr>
        <p:txBody>
          <a:bodyPr>
            <a:normAutofit/>
          </a:bodyPr>
          <a:lstStyle/>
          <a:p>
            <a:pPr algn="r"/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وحدات المعالجة المركزية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090834" y="2075481"/>
            <a:ext cx="5114441" cy="3581400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من أهم وحدات الحاسب </a:t>
            </a:r>
          </a:p>
          <a:p>
            <a:pPr marL="0" indent="0" algn="ctr">
              <a:lnSpc>
                <a:spcPct val="160000"/>
              </a:lnSpc>
              <a:buNone/>
            </a:pPr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إذ تعالج الأوامر وتنفذ ملايين العمليات الحسابية والمنطقية في أجزاء من الثانية . 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223" y="1598294"/>
            <a:ext cx="1441343" cy="14413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566" y="3046739"/>
            <a:ext cx="1441343" cy="16563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53978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971802" y="1421102"/>
            <a:ext cx="3538484" cy="770737"/>
          </a:xfrm>
        </p:spPr>
        <p:txBody>
          <a:bodyPr>
            <a:normAutofit/>
          </a:bodyPr>
          <a:lstStyle/>
          <a:p>
            <a:pPr algn="r"/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وحدات التخزين الثانوية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075333" y="2210021"/>
            <a:ext cx="5331419" cy="358140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تعمل وحدات الحاسب بشكل متداخل متزامن ، وتعتبر وحدات التخزين الثانوية من ابرز دعائم وحدات الحاسب المختلفة . فعند عملية الادخال تقوم وحدات التخزين مثل القرص الصلب بحفظ البيانات بشكل دائم ومن ثم يتم تزويد المعالج بالبيانات المطلوبة تماماً عملية المعالجة . 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446" y="1421102"/>
            <a:ext cx="1441343" cy="17820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775" y="3203198"/>
            <a:ext cx="1441343" cy="17820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48356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15682" y="273545"/>
            <a:ext cx="3770959" cy="863727"/>
          </a:xfrm>
        </p:spPr>
        <p:txBody>
          <a:bodyPr/>
          <a:lstStyle/>
          <a:p>
            <a:pPr algn="r"/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أنواع أجهزة الحاسب</a:t>
            </a: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83380163"/>
              </p:ext>
            </p:extLst>
          </p:nvPr>
        </p:nvGraphicFramePr>
        <p:xfrm>
          <a:off x="2589212" y="1668652"/>
          <a:ext cx="8915400" cy="4763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993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95986" y="531122"/>
            <a:ext cx="3770959" cy="863727"/>
          </a:xfrm>
        </p:spPr>
        <p:txBody>
          <a:bodyPr/>
          <a:lstStyle/>
          <a:p>
            <a:pPr algn="r"/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أنواع أجهزة الحاسب</a:t>
            </a: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91329260"/>
              </p:ext>
            </p:extLst>
          </p:nvPr>
        </p:nvGraphicFramePr>
        <p:xfrm>
          <a:off x="1508760" y="1417193"/>
          <a:ext cx="4160520" cy="2034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مستطيل 4"/>
          <p:cNvSpPr/>
          <p:nvPr/>
        </p:nvSpPr>
        <p:spPr>
          <a:xfrm>
            <a:off x="4464677" y="2569149"/>
            <a:ext cx="6984643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/>
              <a:t>• اكثر الأنواع شيوعًا</a:t>
            </a:r>
          </a:p>
          <a:p>
            <a:pPr algn="r" rtl="1"/>
            <a:endParaRPr lang="ar-SA" sz="2000" dirty="0"/>
          </a:p>
          <a:p>
            <a:pPr algn="r" rtl="1"/>
            <a:r>
              <a:rPr lang="ar-SA" sz="2000" dirty="0"/>
              <a:t>• يتكون من وحد نظام وشاشة ولوحة مفاتيح و فأرة ويتصل به سماعات منفصلة </a:t>
            </a:r>
          </a:p>
          <a:p>
            <a:pPr algn="r" rtl="1"/>
            <a:endParaRPr lang="ar-SA" sz="2000" dirty="0"/>
          </a:p>
          <a:p>
            <a:pPr algn="r" rtl="1"/>
            <a:r>
              <a:rPr lang="ar-SA" sz="2000" dirty="0"/>
              <a:t>• اهم مكوناته وحدة النظام ويركب فيها من الداخل </a:t>
            </a:r>
          </a:p>
          <a:p>
            <a:pPr algn="r" rtl="1"/>
            <a:r>
              <a:rPr lang="ar-SA" sz="2000" dirty="0"/>
              <a:t>المعالج والذاكرة واللوحة الام</a:t>
            </a:r>
          </a:p>
          <a:p>
            <a:pPr algn="r" rtl="1"/>
            <a:endParaRPr lang="ar-SA" sz="2000" dirty="0"/>
          </a:p>
          <a:p>
            <a:pPr algn="r" rtl="1"/>
            <a:r>
              <a:rPr lang="ar-SA" sz="2000" dirty="0"/>
              <a:t>• يتصل بها من الخارج جميع الوحدات الخارجية</a:t>
            </a: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932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95986" y="531122"/>
            <a:ext cx="3770959" cy="863727"/>
          </a:xfrm>
        </p:spPr>
        <p:txBody>
          <a:bodyPr/>
          <a:lstStyle/>
          <a:p>
            <a:pPr algn="r"/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أنواع أجهزة الحاسب</a:t>
            </a: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26489381"/>
              </p:ext>
            </p:extLst>
          </p:nvPr>
        </p:nvGraphicFramePr>
        <p:xfrm>
          <a:off x="1051561" y="1325751"/>
          <a:ext cx="5058092" cy="1486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مستطيل 4"/>
          <p:cNvSpPr/>
          <p:nvPr/>
        </p:nvSpPr>
        <p:spPr>
          <a:xfrm>
            <a:off x="4906851" y="2805834"/>
            <a:ext cx="67614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algn="r" rtl="1">
              <a:buFont typeface="Arial" pitchFamily="34" charset="0"/>
              <a:buChar char="•"/>
            </a:pPr>
            <a:r>
              <a:rPr lang="ar-SA" sz="2000" dirty="0"/>
              <a:t>يجمع وحدة النظام والشاشة ولوحة المفاتيح والفأرة في وحدة واحدة</a:t>
            </a:r>
          </a:p>
          <a:p>
            <a:pPr indent="-285750" algn="r" rtl="1">
              <a:buFont typeface="Arial" pitchFamily="34" charset="0"/>
              <a:buChar char="•"/>
            </a:pPr>
            <a:endParaRPr lang="ar-SA" sz="2000" dirty="0"/>
          </a:p>
          <a:p>
            <a:pPr indent="-285750" algn="r" rtl="1">
              <a:buFont typeface="Arial" pitchFamily="34" charset="0"/>
              <a:buChar char="•"/>
            </a:pPr>
            <a:r>
              <a:rPr lang="ar-SA" sz="2000" dirty="0"/>
              <a:t>خفيف الوزن وأكثر أناقة يمكنك تنقله معك خارج البيت او المكتب </a:t>
            </a:r>
          </a:p>
          <a:p>
            <a:pPr algn="r" rtl="1"/>
            <a:endParaRPr lang="ar-SA" sz="2000" dirty="0"/>
          </a:p>
          <a:p>
            <a:pPr indent="-285750" algn="r" rtl="1">
              <a:buFont typeface="Arial" pitchFamily="34" charset="0"/>
              <a:buChar char="•"/>
            </a:pPr>
            <a:r>
              <a:rPr lang="ar-SA" sz="2000" dirty="0"/>
              <a:t>تقوم البطارية بتزويده بالطاقة في حال عدم اتصاله بمصدر الطاقة </a:t>
            </a:r>
          </a:p>
          <a:p>
            <a:pPr algn="r" rtl="1"/>
            <a:endParaRPr lang="ar-SA" sz="2000" dirty="0"/>
          </a:p>
          <a:p>
            <a:pPr indent="-285750" algn="r" rtl="1">
              <a:buFont typeface="Arial" pitchFamily="34" charset="0"/>
              <a:buChar char="•"/>
            </a:pPr>
            <a:r>
              <a:rPr lang="ar-SA" sz="2000" dirty="0"/>
              <a:t>لدية قوة الكمبيوتر المكتبي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38250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95986" y="531122"/>
            <a:ext cx="3770959" cy="863727"/>
          </a:xfrm>
        </p:spPr>
        <p:txBody>
          <a:bodyPr/>
          <a:lstStyle/>
          <a:p>
            <a:pPr algn="r"/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أنواع أجهزة الحاسب</a:t>
            </a: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77245847"/>
              </p:ext>
            </p:extLst>
          </p:nvPr>
        </p:nvGraphicFramePr>
        <p:xfrm>
          <a:off x="937260" y="1234311"/>
          <a:ext cx="6178232" cy="1143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مستطيل 4"/>
          <p:cNvSpPr/>
          <p:nvPr/>
        </p:nvSpPr>
        <p:spPr>
          <a:xfrm>
            <a:off x="4297681" y="2600092"/>
            <a:ext cx="737057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algn="r" rtl="1">
              <a:buFont typeface="Arial" pitchFamily="34" charset="0"/>
              <a:buChar char="•"/>
            </a:pPr>
            <a:r>
              <a:rPr lang="ar-SA" sz="2400" dirty="0"/>
              <a:t>هو جهاز مكتبي يتم فيه دمج وحدة النظام والشاشة معاً</a:t>
            </a:r>
          </a:p>
          <a:p>
            <a:pPr indent="-285750" algn="r" rtl="1">
              <a:buFont typeface="Arial" pitchFamily="34" charset="0"/>
              <a:buChar char="•"/>
            </a:pPr>
            <a:endParaRPr lang="ar-SA" sz="2400" dirty="0"/>
          </a:p>
          <a:p>
            <a:pPr indent="-285750" algn="r" rtl="1">
              <a:buFont typeface="Arial" pitchFamily="34" charset="0"/>
              <a:buChar char="•"/>
            </a:pPr>
            <a:r>
              <a:rPr lang="ar-SA" sz="2400" dirty="0"/>
              <a:t>تحتوي بداخلها سماعات</a:t>
            </a:r>
          </a:p>
          <a:p>
            <a:pPr algn="r" rtl="1"/>
            <a:endParaRPr lang="ar-SA" sz="2400" dirty="0"/>
          </a:p>
          <a:p>
            <a:pPr indent="-285750" algn="r" rtl="1">
              <a:buFont typeface="Arial" pitchFamily="34" charset="0"/>
              <a:buChar char="•"/>
            </a:pPr>
            <a:r>
              <a:rPr lang="ar-SA" sz="2400" dirty="0"/>
              <a:t>وبها منافذ  لتوصيل أجهزة خارجية </a:t>
            </a:r>
          </a:p>
          <a:p>
            <a:pPr algn="r" rtl="1"/>
            <a:endParaRPr lang="ar-SA" sz="2400" dirty="0"/>
          </a:p>
          <a:p>
            <a:pPr indent="-285750" algn="r" rtl="1">
              <a:buFont typeface="Arial" pitchFamily="34" charset="0"/>
              <a:buChar char="•"/>
            </a:pPr>
            <a:r>
              <a:rPr lang="ar-SA" sz="2400" dirty="0"/>
              <a:t>ما يميزه مساحته الصغيرة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72095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95986" y="531122"/>
            <a:ext cx="3770959" cy="863727"/>
          </a:xfrm>
        </p:spPr>
        <p:txBody>
          <a:bodyPr/>
          <a:lstStyle/>
          <a:p>
            <a:pPr algn="r"/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أنواع أجهزة الحاسب</a:t>
            </a: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45840719"/>
              </p:ext>
            </p:extLst>
          </p:nvPr>
        </p:nvGraphicFramePr>
        <p:xfrm>
          <a:off x="1165861" y="1302893"/>
          <a:ext cx="6429692" cy="1920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مستطيل 4"/>
          <p:cNvSpPr/>
          <p:nvPr/>
        </p:nvSpPr>
        <p:spPr>
          <a:xfrm>
            <a:off x="3429001" y="3194452"/>
            <a:ext cx="823925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algn="r" rtl="1">
              <a:buFont typeface="Arial" pitchFamily="34" charset="0"/>
              <a:buChar char="•"/>
            </a:pPr>
            <a:r>
              <a:rPr lang="ar-SA" sz="2800" dirty="0"/>
              <a:t>كمبيوتر قوي يعمل كمورد مشترك يستفيد منه عدد من أجهزة الكمبيوتر المتصلة به تسمى محطة عمل </a:t>
            </a:r>
          </a:p>
          <a:p>
            <a:pPr indent="-285750" algn="r" rtl="1">
              <a:buFont typeface="Arial" pitchFamily="34" charset="0"/>
              <a:buChar char="•"/>
            </a:pPr>
            <a:endParaRPr lang="ar-SA" sz="2800" dirty="0"/>
          </a:p>
          <a:p>
            <a:pPr indent="-285750" algn="r" rtl="1">
              <a:buFont typeface="Arial" pitchFamily="34" charset="0"/>
              <a:buChar char="•"/>
            </a:pPr>
            <a:r>
              <a:rPr lang="ar-SA" sz="2800" dirty="0"/>
              <a:t>أجهزة الكمبيوتر المتصلة به تكون أجهزة مكتبية عادية أو وحدات طرفية ذات إمكانية بسيطة بحيث يستخدم الخادم لتشغيل البرامج وتخزين البيانات </a:t>
            </a:r>
          </a:p>
          <a:p>
            <a:pPr algn="r" rtl="1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702712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95986" y="531122"/>
            <a:ext cx="3770959" cy="863727"/>
          </a:xfrm>
        </p:spPr>
        <p:txBody>
          <a:bodyPr/>
          <a:lstStyle/>
          <a:p>
            <a:pPr algn="r"/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أنواع أجهزة الحاسب</a:t>
            </a: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93639797"/>
              </p:ext>
            </p:extLst>
          </p:nvPr>
        </p:nvGraphicFramePr>
        <p:xfrm>
          <a:off x="845821" y="1302893"/>
          <a:ext cx="5789612" cy="1646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مستطيل 4"/>
          <p:cNvSpPr/>
          <p:nvPr/>
        </p:nvSpPr>
        <p:spPr>
          <a:xfrm>
            <a:off x="3429001" y="3034433"/>
            <a:ext cx="8239259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algn="r" rtl="1">
              <a:buFont typeface="Arial" pitchFamily="34" charset="0"/>
              <a:buChar char="•"/>
            </a:pPr>
            <a:r>
              <a:rPr lang="ar-SA" sz="3200" dirty="0"/>
              <a:t>يتكون من قطعة واحدة وهو من الهواتف الذكية </a:t>
            </a:r>
          </a:p>
          <a:p>
            <a:pPr indent="-285750" algn="r" rtl="1">
              <a:buFont typeface="Arial" pitchFamily="34" charset="0"/>
              <a:buChar char="•"/>
            </a:pPr>
            <a:endParaRPr lang="ar-SA" sz="3200" dirty="0"/>
          </a:p>
          <a:p>
            <a:pPr indent="-285750" algn="r" rtl="1">
              <a:buFont typeface="Arial" pitchFamily="34" charset="0"/>
              <a:buChar char="•"/>
            </a:pPr>
            <a:r>
              <a:rPr lang="ar-SA" sz="3200" dirty="0"/>
              <a:t>يستخدم شاشة لمس بدل الماوس</a:t>
            </a:r>
          </a:p>
          <a:p>
            <a:pPr algn="r" rtl="1"/>
            <a:endParaRPr lang="ar-SA" sz="3200" dirty="0"/>
          </a:p>
          <a:p>
            <a:pPr marL="457200" indent="-457200" algn="r" rtl="1">
              <a:buFont typeface="Arial" pitchFamily="34" charset="0"/>
              <a:buChar char="•"/>
            </a:pPr>
            <a:r>
              <a:rPr lang="ar-SA" sz="3200" dirty="0"/>
              <a:t>يستخدم لوحة مفاتيح على الشاشة</a:t>
            </a:r>
          </a:p>
          <a:p>
            <a:pPr algn="r" rtl="1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838958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95986" y="531122"/>
            <a:ext cx="3770959" cy="863727"/>
          </a:xfrm>
        </p:spPr>
        <p:txBody>
          <a:bodyPr/>
          <a:lstStyle/>
          <a:p>
            <a:pPr algn="r"/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أنواع أجهزة الحاسب</a:t>
            </a: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07604323"/>
              </p:ext>
            </p:extLst>
          </p:nvPr>
        </p:nvGraphicFramePr>
        <p:xfrm>
          <a:off x="731520" y="1440053"/>
          <a:ext cx="5446712" cy="1554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مستطيل 4"/>
          <p:cNvSpPr/>
          <p:nvPr/>
        </p:nvSpPr>
        <p:spPr>
          <a:xfrm>
            <a:off x="2103121" y="3034434"/>
            <a:ext cx="9565139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algn="r" rtl="1">
              <a:buFont typeface="Arial" pitchFamily="34" charset="0"/>
              <a:buChar char="•"/>
            </a:pPr>
            <a:r>
              <a:rPr lang="ar-SA" sz="3600" dirty="0"/>
              <a:t>يعتبر  من الهواتف الذكية </a:t>
            </a:r>
            <a:r>
              <a:rPr lang="en-US" sz="3600" dirty="0"/>
              <a:t>SMART PHONE</a:t>
            </a:r>
            <a:r>
              <a:rPr lang="ar-SA" sz="3600" dirty="0"/>
              <a:t> </a:t>
            </a:r>
          </a:p>
          <a:p>
            <a:pPr indent="-285750" algn="r" rtl="1">
              <a:buFont typeface="Arial" pitchFamily="34" charset="0"/>
              <a:buChar char="•"/>
            </a:pPr>
            <a:endParaRPr lang="ar-SA" sz="3600" dirty="0"/>
          </a:p>
          <a:p>
            <a:pPr indent="-285750" algn="r" rtl="1">
              <a:buFont typeface="Arial" pitchFamily="34" charset="0"/>
              <a:buChar char="•"/>
            </a:pPr>
            <a:r>
              <a:rPr lang="ar-SA" sz="3600" dirty="0"/>
              <a:t>يوفر امكانية التحدث عبر الهواتف الجوالة مزايا تصفح الانترنت ومزامنة البريد الالكتروني </a:t>
            </a:r>
          </a:p>
          <a:p>
            <a:pPr algn="r" rtl="1"/>
            <a:endParaRPr lang="ar-SA" sz="3200" dirty="0"/>
          </a:p>
          <a:p>
            <a:pPr marL="457200" indent="-457200" algn="r" rtl="1">
              <a:buFont typeface="Arial" pitchFamily="34" charset="0"/>
              <a:buChar char="•"/>
            </a:pPr>
            <a:endParaRPr lang="ar-SA" sz="3200" dirty="0"/>
          </a:p>
          <a:p>
            <a:pPr algn="r" rtl="1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8753846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-2032000" y="2921000"/>
            <a:ext cx="10972800" cy="990600"/>
          </a:xfrm>
        </p:spPr>
        <p:txBody>
          <a:bodyPr>
            <a:noAutofit/>
          </a:bodyPr>
          <a:lstStyle/>
          <a:p>
            <a:pPr algn="r" rtl="0"/>
            <a:r>
              <a:rPr lang="ar-SA" sz="8800" dirty="0" smtClean="0"/>
              <a:t>الجزء الثالث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3561338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E9E7E7"/>
              </a:clrFrom>
              <a:clrTo>
                <a:srgbClr val="E9E7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5" t="30000" r="54144" b="27812"/>
          <a:stretch/>
        </p:blipFill>
        <p:spPr bwMode="auto">
          <a:xfrm>
            <a:off x="1163765" y="373375"/>
            <a:ext cx="10297038" cy="580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5247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-2032000" y="2921000"/>
            <a:ext cx="10972800" cy="990600"/>
          </a:xfrm>
        </p:spPr>
        <p:txBody>
          <a:bodyPr>
            <a:noAutofit/>
          </a:bodyPr>
          <a:lstStyle/>
          <a:p>
            <a:pPr algn="r" rtl="0"/>
            <a:r>
              <a:rPr lang="ar-SA" sz="8800" dirty="0" smtClean="0"/>
              <a:t>الجزء الرابع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30541521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78" b="96520" l="4808" r="95330">
                        <a14:foregroundMark x1="72115" y1="14103" x2="31319" y2="25458"/>
                        <a14:foregroundMark x1="86676" y1="73443" x2="67582" y2="89927"/>
                        <a14:foregroundMark x1="69368" y1="29853" x2="69505" y2="43040"/>
                        <a14:foregroundMark x1="35027" y1="28938" x2="35302" y2="43223"/>
                        <a14:foregroundMark x1="48214" y1="86264" x2="43269" y2="90659"/>
                        <a14:foregroundMark x1="26374" y1="72527" x2="27473" y2="72161"/>
                        <a14:foregroundMark x1="91071" y1="49817" x2="91071" y2="49817"/>
                        <a14:foregroundMark x1="91071" y1="49817" x2="64423" y2="58425"/>
                        <a14:backgroundMark x1="89560" y1="43040" x2="79808" y2="42857"/>
                        <a14:backgroundMark x1="84478" y1="37179" x2="75412" y2="41941"/>
                        <a14:backgroundMark x1="77060" y1="42674" x2="72390" y2="37546"/>
                        <a14:backgroundMark x1="65797" y1="35714" x2="65797" y2="42857"/>
                        <a14:backgroundMark x1="69643" y1="46703" x2="66484" y2="41758"/>
                        <a14:backgroundMark x1="63736" y1="34066" x2="45330" y2="45604"/>
                        <a14:backgroundMark x1="26648" y1="41758" x2="46291" y2="35714"/>
                        <a14:backgroundMark x1="65797" y1="41941" x2="54670" y2="42308"/>
                        <a14:backgroundMark x1="52198" y1="46703" x2="54258" y2="85348"/>
                        <a14:backgroundMark x1="63736" y1="74908" x2="57418" y2="87546"/>
                        <a14:backgroundMark x1="49863" y1="49451" x2="51923" y2="80220"/>
                        <a14:backgroundMark x1="39560" y1="91209" x2="44643" y2="70696"/>
                        <a14:backgroundMark x1="30082" y1="74725" x2="32280" y2="79121"/>
                        <a14:backgroundMark x1="30769" y1="73626" x2="30769" y2="73626"/>
                        <a14:backgroundMark x1="30769" y1="73626" x2="33104" y2="73443"/>
                        <a14:backgroundMark x1="34615" y1="71795" x2="38599" y2="71978"/>
                        <a14:backgroundMark x1="24863" y1="70879" x2="28434" y2="71795"/>
                        <a14:backgroundMark x1="28022" y1="71612" x2="27060" y2="70147"/>
                        <a14:backgroundMark x1="21291" y1="39011" x2="8929" y2="35531"/>
                        <a14:backgroundMark x1="30220" y1="45421" x2="46154" y2="40842"/>
                        <a14:backgroundMark x1="43819" y1="81868" x2="49451" y2="61172"/>
                        <a14:backgroundMark x1="50824" y1="86996" x2="64286" y2="86081"/>
                        <a14:backgroundMark x1="55357" y1="77106" x2="62637" y2="73626"/>
                        <a14:backgroundMark x1="87088" y1="71245" x2="66346" y2="706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73" y="702864"/>
            <a:ext cx="10953325" cy="55321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مستطيل 5"/>
          <p:cNvSpPr/>
          <p:nvPr/>
        </p:nvSpPr>
        <p:spPr>
          <a:xfrm>
            <a:off x="4818380" y="150251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2800" b="1" dirty="0"/>
              <a:t>مكونات الحاسب الأساسية</a:t>
            </a:r>
            <a:br>
              <a:rPr lang="ar-SA" sz="2800" b="1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70237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8911687" cy="801734"/>
          </a:xfrm>
        </p:spPr>
        <p:txBody>
          <a:bodyPr/>
          <a:lstStyle/>
          <a:p>
            <a:pPr algn="r"/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المكونات البرمجية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062271" y="1544665"/>
            <a:ext cx="8915400" cy="377762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dirty="0"/>
              <a:t>software</a:t>
            </a:r>
            <a:endParaRPr lang="ar-SA" sz="20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ar-SA" sz="2000" dirty="0"/>
              <a:t>البرامج التي توجه الأجهزة أو المكونات المادية وهناك فئتان رئيسيتان من برامج الكمبيوتر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ar-SA" sz="2000" dirty="0"/>
              <a:t>برامج نظم التشغيل ، البرامج التطبيقية</a:t>
            </a:r>
          </a:p>
          <a:p>
            <a:pPr marL="0" indent="0" algn="ctr">
              <a:lnSpc>
                <a:spcPct val="150000"/>
              </a:lnSpc>
              <a:buNone/>
            </a:pPr>
            <a:endParaRPr lang="ar-SA" sz="2000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54829" y="3996698"/>
            <a:ext cx="2839563" cy="2115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949" y="3997697"/>
            <a:ext cx="2839563" cy="2115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74795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8911687" cy="801734"/>
          </a:xfrm>
        </p:spPr>
        <p:txBody>
          <a:bodyPr/>
          <a:lstStyle/>
          <a:p>
            <a:pPr algn="r"/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المكونات المادية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434229" y="1544665"/>
            <a:ext cx="8915400" cy="377762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2000" dirty="0"/>
              <a:t>تستخدم عبارة </a:t>
            </a:r>
            <a:r>
              <a:rPr lang="en-US" sz="2000" dirty="0"/>
              <a:t>Hardware </a:t>
            </a:r>
            <a:r>
              <a:rPr lang="ar-SA" sz="2000" dirty="0"/>
              <a:t> أساسا للدلالة على أي قطعة يمكن لمسها باليد في جهاز الكمبيوتر مثل :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ar-SA" sz="2000" dirty="0"/>
              <a:t>الأجزاء المعدنية أو البلاستكية أو الزجاجية أو رقائق السيلكون وباختصار كل مكونات الكمبيوتر يقال عنها هاردوير .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85134" y="3433478"/>
            <a:ext cx="1919479" cy="22933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4556">
            <a:off x="1509793" y="4353084"/>
            <a:ext cx="2721244" cy="9821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522" y="5086178"/>
            <a:ext cx="1708289" cy="12812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929" y="3859611"/>
            <a:ext cx="1669245" cy="14626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204788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37943" y="996069"/>
            <a:ext cx="8911687" cy="1280890"/>
          </a:xfrm>
        </p:spPr>
        <p:txBody>
          <a:bodyPr/>
          <a:lstStyle/>
          <a:p>
            <a:pPr algn="r"/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برامج نظام التشغيل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1689317" y="2133600"/>
            <a:ext cx="9815297" cy="3777622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ar-SA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هو مجموعة البرامج والتعليمات التي تتحكم وتنظم طريقة عمل الحاسب ووحداته المختلفة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ar-SA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أو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ar-SA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هو المدير الذي يتحكم في أداء الحاسب الالي والمنظم لاستخدامه</a:t>
            </a:r>
          </a:p>
        </p:txBody>
      </p:sp>
    </p:spTree>
    <p:extLst>
      <p:ext uri="{BB962C8B-B14F-4D97-AF65-F5344CB8AC3E}">
        <p14:creationId xmlns:p14="http://schemas.microsoft.com/office/powerpoint/2010/main" val="29894761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61550" y="732598"/>
            <a:ext cx="8911687" cy="1280890"/>
          </a:xfrm>
        </p:spPr>
        <p:txBody>
          <a:bodyPr/>
          <a:lstStyle/>
          <a:p>
            <a:pPr algn="r"/>
            <a:r>
              <a:rPr lang="ar-SA" dirty="0">
                <a:latin typeface="Arial" panose="020B0604020202020204" pitchFamily="34" charset="0"/>
                <a:cs typeface="Arial" panose="020B0604020202020204" pitchFamily="34" charset="0"/>
              </a:rPr>
              <a:t>نظام التشغيل ويندوز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478292" y="1905000"/>
            <a:ext cx="4778347" cy="377762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4000" dirty="0">
                <a:latin typeface="Arial" panose="020B0604020202020204" pitchFamily="34" charset="0"/>
                <a:cs typeface="Arial" panose="020B0604020202020204" pitchFamily="34" charset="0"/>
              </a:rPr>
              <a:t>ويندوز يقصد بها برامج نوافذ مايكروسوفت وهو عبارة عن بيئة تشغيل رسوميه 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59" y="925289"/>
            <a:ext cx="4029312" cy="47573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049353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25842" y="841085"/>
            <a:ext cx="8911687" cy="1280890"/>
          </a:xfrm>
        </p:spPr>
        <p:txBody>
          <a:bodyPr/>
          <a:lstStyle/>
          <a:p>
            <a:pPr algn="r"/>
            <a:r>
              <a:rPr lang="ar-SA" dirty="0"/>
              <a:t>نظام ماكنتوش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303103" y="1696972"/>
            <a:ext cx="5072815" cy="377762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ar-SA" sz="4400" dirty="0">
                <a:latin typeface="Aldhabi" panose="01000000000000000000" pitchFamily="2" charset="-78"/>
                <a:cs typeface="Akhbar MT" pitchFamily="2" charset="-78"/>
              </a:rPr>
              <a:t>نظام تشغيل الذي يأتي مثبتا على جميع أجهزة ماكنتوش وهو يعتبر بيئة تشغيل رسومية قريبة من نظام ويندوز .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725" y="1641528"/>
            <a:ext cx="3370960" cy="36058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637192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434106" y="2777544"/>
            <a:ext cx="7547021" cy="1279301"/>
          </a:xfrm>
        </p:spPr>
        <p:txBody>
          <a:bodyPr>
            <a:noAutofit/>
          </a:bodyPr>
          <a:lstStyle/>
          <a:p>
            <a:pPr algn="ctr" rtl="1"/>
            <a:r>
              <a:rPr lang="ar-SA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نتعرف على سطح المكتب والمجلدات 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24" y="427418"/>
            <a:ext cx="3517424" cy="1980932"/>
          </a:xfrm>
          <a:prstGeom prst="flowChartMultidocumen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497" y="4385123"/>
            <a:ext cx="2346033" cy="1416952"/>
          </a:xfrm>
          <a:prstGeom prst="star12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226" y="1124221"/>
            <a:ext cx="1203096" cy="120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291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صل">
  <a:themeElements>
    <a:clrScheme name="أصل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أصل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أصل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2852</TotalTime>
  <Words>545</Words>
  <Application>Microsoft Office PowerPoint</Application>
  <PresentationFormat>ملء الشاشة</PresentationFormat>
  <Paragraphs>110</Paragraphs>
  <Slides>31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10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31</vt:i4>
      </vt:variant>
    </vt:vector>
  </HeadingPairs>
  <TitlesOfParts>
    <vt:vector size="42" baseType="lpstr">
      <vt:lpstr>Akhbar MT</vt:lpstr>
      <vt:lpstr>Aldhabi</vt:lpstr>
      <vt:lpstr>Arial</vt:lpstr>
      <vt:lpstr>Bookman Old Style</vt:lpstr>
      <vt:lpstr>Calibri</vt:lpstr>
      <vt:lpstr>Courier New</vt:lpstr>
      <vt:lpstr>Gill Sans MT</vt:lpstr>
      <vt:lpstr>Times New Roman</vt:lpstr>
      <vt:lpstr>Wingdings</vt:lpstr>
      <vt:lpstr>Wingdings 3</vt:lpstr>
      <vt:lpstr>أصل</vt:lpstr>
      <vt:lpstr>عرض تقديمي في PowerPoint</vt:lpstr>
      <vt:lpstr>الجزء الأول </vt:lpstr>
      <vt:lpstr>الهدف من الدورة</vt:lpstr>
      <vt:lpstr> ماذا تعرفين عن الحاسب الآلي؟</vt:lpstr>
      <vt:lpstr>مفهوم الحاسب الالي</vt:lpstr>
      <vt:lpstr>رسم توضيحي لعمل الحاسب الالي</vt:lpstr>
      <vt:lpstr>أهمية الحاسب الالي</vt:lpstr>
      <vt:lpstr>أهمية الحاسب الالي</vt:lpstr>
      <vt:lpstr>أجهزة الإدخال والإخراج في الحاسب</vt:lpstr>
      <vt:lpstr>وحدات الإدخال</vt:lpstr>
      <vt:lpstr>وحدات الاخراج</vt:lpstr>
      <vt:lpstr>الجزء الثاني </vt:lpstr>
      <vt:lpstr>وحدات المعالجة المركزية</vt:lpstr>
      <vt:lpstr>وحدات التخزين الثانوية</vt:lpstr>
      <vt:lpstr>أنواع أجهزة الحاسب</vt:lpstr>
      <vt:lpstr>أنواع أجهزة الحاسب</vt:lpstr>
      <vt:lpstr>أنواع أجهزة الحاسب</vt:lpstr>
      <vt:lpstr>أنواع أجهزة الحاسب</vt:lpstr>
      <vt:lpstr>أنواع أجهزة الحاسب</vt:lpstr>
      <vt:lpstr>أنواع أجهزة الحاسب</vt:lpstr>
      <vt:lpstr>أنواع أجهزة الحاسب</vt:lpstr>
      <vt:lpstr>الجزء الثالث</vt:lpstr>
      <vt:lpstr>عرض تقديمي في PowerPoint</vt:lpstr>
      <vt:lpstr>الجزء الرابع</vt:lpstr>
      <vt:lpstr>عرض تقديمي في PowerPoint</vt:lpstr>
      <vt:lpstr>المكونات البرمجية</vt:lpstr>
      <vt:lpstr>المكونات المادية</vt:lpstr>
      <vt:lpstr>برامج نظام التشغيل</vt:lpstr>
      <vt:lpstr>نظام التشغيل ويندوز</vt:lpstr>
      <vt:lpstr>نظام ماكنتوش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أساسيات الحاسب</dc:title>
  <dc:creator>dell</dc:creator>
  <cp:lastModifiedBy>ADMIN</cp:lastModifiedBy>
  <cp:revision>91</cp:revision>
  <dcterms:created xsi:type="dcterms:W3CDTF">2020-10-13T05:56:33Z</dcterms:created>
  <dcterms:modified xsi:type="dcterms:W3CDTF">2025-11-01T02:35:50Z</dcterms:modified>
</cp:coreProperties>
</file>